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7"/>
  </p:notesMasterIdLst>
  <p:sldIdLst>
    <p:sldId id="268" r:id="rId2"/>
    <p:sldId id="257" r:id="rId3"/>
    <p:sldId id="258" r:id="rId4"/>
    <p:sldId id="275" r:id="rId5"/>
    <p:sldId id="276" r:id="rId6"/>
    <p:sldId id="277" r:id="rId7"/>
    <p:sldId id="278" r:id="rId8"/>
    <p:sldId id="279" r:id="rId9"/>
    <p:sldId id="280" r:id="rId10"/>
    <p:sldId id="281" r:id="rId11"/>
    <p:sldId id="259" r:id="rId12"/>
    <p:sldId id="261" r:id="rId13"/>
    <p:sldId id="271" r:id="rId14"/>
    <p:sldId id="263" r:id="rId15"/>
    <p:sldId id="270" r:id="rId16"/>
  </p:sldIdLst>
  <p:sldSz cx="12192000" cy="68580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268C76-C3A8-674D-A73E-77D583D9E6FB}" v="6" dt="2021-06-16T08:54:03.991"/>
  </p1510:revLst>
</p1510:revInfo>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11"/>
    <p:restoredTop sz="89454" autoAdjust="0"/>
  </p:normalViewPr>
  <p:slideViewPr>
    <p:cSldViewPr snapToGrid="0">
      <p:cViewPr varScale="1">
        <p:scale>
          <a:sx n="88" d="100"/>
          <a:sy n="88" d="100"/>
        </p:scale>
        <p:origin x="200" y="5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hdphoto1.wdp>
</file>

<file path=ppt/media/hdphoto2.wdp>
</file>

<file path=ppt/media/hdphoto3.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 name="Shape 3"/>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 name="Shape 4"/>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5" name="Shape 5"/>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 name="Shape 6"/>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 name="Shape 7"/>
          <p:cNvSpPr txBox="1">
            <a:spLocks noGrp="1"/>
          </p:cNvSpPr>
          <p:nvPr>
            <p:ph type="sldNum" idx="12"/>
          </p:nvPr>
        </p:nvSpPr>
        <p:spPr>
          <a:xfrm>
            <a:off x="3884612" y="8685213"/>
            <a:ext cx="2971799" cy="458786"/>
          </a:xfrm>
          <a:prstGeom prst="rect">
            <a:avLst/>
          </a:prstGeom>
          <a:noFill/>
          <a:ln>
            <a:noFill/>
          </a:ln>
        </p:spPr>
        <p:txBody>
          <a:bodyPr lIns="91425" tIns="91425" rIns="91425" bIns="91425" anchor="b"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extLst>
      <p:ext uri="{BB962C8B-B14F-4D97-AF65-F5344CB8AC3E}">
        <p14:creationId xmlns:p14="http://schemas.microsoft.com/office/powerpoint/2010/main" val="294889544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a:solidFill>
                <a:schemeClr val="dk1"/>
              </a:solidFill>
              <a:latin typeface="Calibri"/>
              <a:ea typeface="Calibri"/>
              <a:cs typeface="Calibri"/>
              <a:sym typeface="Calibri"/>
            </a:endParaRPr>
          </a:p>
        </p:txBody>
      </p:sp>
      <p:sp>
        <p:nvSpPr>
          <p:cNvPr id="94" name="Shape 9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AU"/>
              <a:t> </a:t>
            </a:r>
          </a:p>
        </p:txBody>
      </p:sp>
    </p:spTree>
    <p:extLst>
      <p:ext uri="{BB962C8B-B14F-4D97-AF65-F5344CB8AC3E}">
        <p14:creationId xmlns:p14="http://schemas.microsoft.com/office/powerpoint/2010/main" val="24651688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9361201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r>
              <a:rPr lang="en-AU" sz="1200" b="0" i="0" kern="1200" dirty="0">
                <a:solidFill>
                  <a:schemeClr val="tx1"/>
                </a:solidFill>
                <a:effectLst/>
                <a:latin typeface="+mn-lt"/>
                <a:ea typeface="+mn-ea"/>
                <a:cs typeface="+mn-cs"/>
              </a:rPr>
              <a:t>Conor is an evolutionary mass of atoms whose sole instinct is survival. Works as a Security Analyst who primarily focuses on detection engineering and data analysis – finding data, gathering data, parsing data, employing that data to do wonderful things. He embodies the ‘fuck around and find out’ mindset and applies it to every project.</a:t>
            </a:r>
            <a:endParaRPr dirty="0"/>
          </a:p>
        </p:txBody>
      </p:sp>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3472208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dirty="0"/>
          </a:p>
        </p:txBody>
      </p:sp>
      <p:sp>
        <p:nvSpPr>
          <p:cNvPr id="149" name="Shape 1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471260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dirty="0"/>
          </a:p>
        </p:txBody>
      </p:sp>
      <p:sp>
        <p:nvSpPr>
          <p:cNvPr id="149" name="Shape 1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198874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76" name="Shape 17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0344224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87" name="Shape 18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1451887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05" name="Shape 1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849814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187094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8183655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2630576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745829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3519486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2527527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6726350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
        <p:cNvGrpSpPr/>
        <p:nvPr/>
      </p:nvGrpSpPr>
      <p:grpSpPr>
        <a:xfrm>
          <a:off x="0" y="0"/>
          <a:ext cx="0" cy="0"/>
          <a:chOff x="0" y="0"/>
          <a:chExt cx="0" cy="0"/>
        </a:xfrm>
      </p:grpSpPr>
      <p:sp>
        <p:nvSpPr>
          <p:cNvPr id="15" name="Shape 15"/>
          <p:cNvSpPr txBox="1">
            <a:spLocks noGrp="1"/>
          </p:cNvSpPr>
          <p:nvPr>
            <p:ph type="ctrTitle" hasCustomPrompt="1"/>
          </p:nvPr>
        </p:nvSpPr>
        <p:spPr>
          <a:xfrm>
            <a:off x="1524000" y="1122362"/>
            <a:ext cx="9144000" cy="2387600"/>
          </a:xfrm>
          <a:prstGeom prst="rect">
            <a:avLst/>
          </a:prstGeom>
          <a:noFill/>
          <a:ln>
            <a:noFill/>
          </a:ln>
        </p:spPr>
        <p:txBody>
          <a:bodyPr lIns="91425" tIns="91425" rIns="91425" bIns="91425" anchor="b" anchorCtr="0"/>
          <a:lstStyle>
            <a:lvl1pPr marL="0" marR="0" indent="0" algn="ctr" rtl="0">
              <a:lnSpc>
                <a:spcPct val="90000"/>
              </a:lnSpc>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r>
              <a:rPr lang="en-AU" dirty="0"/>
              <a:t>40</a:t>
            </a:r>
            <a:endParaRPr dirty="0"/>
          </a:p>
        </p:txBody>
      </p:sp>
      <p:sp>
        <p:nvSpPr>
          <p:cNvPr id="16" name="Shape 16"/>
          <p:cNvSpPr txBox="1">
            <a:spLocks noGrp="1"/>
          </p:cNvSpPr>
          <p:nvPr>
            <p:ph type="subTitle" idx="1"/>
          </p:nvPr>
        </p:nvSpPr>
        <p:spPr>
          <a:xfrm>
            <a:off x="1524000" y="3602037"/>
            <a:ext cx="9144000" cy="1655761"/>
          </a:xfrm>
          <a:prstGeom prst="rect">
            <a:avLst/>
          </a:prstGeom>
          <a:noFill/>
          <a:ln>
            <a:noFill/>
          </a:ln>
        </p:spPr>
        <p:txBody>
          <a:bodyPr lIns="91425" tIns="91425" rIns="91425" bIns="91425" anchor="t" anchorCtr="0"/>
          <a:lstStyle>
            <a:lvl1pPr marL="0" marR="0" indent="0" algn="ctr" rtl="0">
              <a:lnSpc>
                <a:spcPct val="90000"/>
              </a:lnSpc>
              <a:spcBef>
                <a:spcPts val="1000"/>
              </a:spcBef>
              <a:buClr>
                <a:schemeClr val="dk1"/>
              </a:buClr>
              <a:buFont typeface="Arial"/>
              <a:buNone/>
              <a:defRPr/>
            </a:lvl1pPr>
            <a:lvl2pPr marL="457200" marR="0" indent="0" algn="ctr" rtl="0">
              <a:lnSpc>
                <a:spcPct val="90000"/>
              </a:lnSpc>
              <a:spcBef>
                <a:spcPts val="500"/>
              </a:spcBef>
              <a:buClr>
                <a:schemeClr val="dk1"/>
              </a:buClr>
              <a:buFont typeface="Arial"/>
              <a:buNone/>
              <a:defRPr/>
            </a:lvl2pPr>
            <a:lvl3pPr marL="914400" marR="0" indent="0" algn="ctr" rtl="0">
              <a:lnSpc>
                <a:spcPct val="90000"/>
              </a:lnSpc>
              <a:spcBef>
                <a:spcPts val="500"/>
              </a:spcBef>
              <a:buClr>
                <a:schemeClr val="dk1"/>
              </a:buClr>
              <a:buFont typeface="Arial"/>
              <a:buNone/>
              <a:defRPr/>
            </a:lvl3pPr>
            <a:lvl4pPr marL="1371600" marR="0" indent="0" algn="ctr" rtl="0">
              <a:lnSpc>
                <a:spcPct val="90000"/>
              </a:lnSpc>
              <a:spcBef>
                <a:spcPts val="500"/>
              </a:spcBef>
              <a:buClr>
                <a:schemeClr val="dk1"/>
              </a:buClr>
              <a:buFont typeface="Arial"/>
              <a:buNone/>
              <a:defRPr/>
            </a:lvl4pPr>
            <a:lvl5pPr marL="1828800" marR="0" indent="0" algn="ctr" rtl="0">
              <a:lnSpc>
                <a:spcPct val="90000"/>
              </a:lnSpc>
              <a:spcBef>
                <a:spcPts val="500"/>
              </a:spcBef>
              <a:buClr>
                <a:schemeClr val="dk1"/>
              </a:buClr>
              <a:buFont typeface="Arial"/>
              <a:buNone/>
              <a:defRPr/>
            </a:lvl5pPr>
            <a:lvl6pPr marL="2286000" marR="0" indent="0" algn="ctr" rtl="0">
              <a:lnSpc>
                <a:spcPct val="90000"/>
              </a:lnSpc>
              <a:spcBef>
                <a:spcPts val="500"/>
              </a:spcBef>
              <a:buClr>
                <a:schemeClr val="dk1"/>
              </a:buClr>
              <a:buFont typeface="Arial"/>
              <a:buNone/>
              <a:defRPr/>
            </a:lvl6pPr>
            <a:lvl7pPr marL="2743200" marR="0" indent="0" algn="ctr" rtl="0">
              <a:lnSpc>
                <a:spcPct val="90000"/>
              </a:lnSpc>
              <a:spcBef>
                <a:spcPts val="500"/>
              </a:spcBef>
              <a:buClr>
                <a:schemeClr val="dk1"/>
              </a:buClr>
              <a:buFont typeface="Arial"/>
              <a:buNone/>
              <a:defRPr/>
            </a:lvl7pPr>
            <a:lvl8pPr marL="3200400" marR="0" indent="0" algn="ctr" rtl="0">
              <a:lnSpc>
                <a:spcPct val="90000"/>
              </a:lnSpc>
              <a:spcBef>
                <a:spcPts val="500"/>
              </a:spcBef>
              <a:buClr>
                <a:schemeClr val="dk1"/>
              </a:buClr>
              <a:buFont typeface="Arial"/>
              <a:buNone/>
              <a:defRPr/>
            </a:lvl8pPr>
            <a:lvl9pPr marL="3657600" marR="0" indent="0" algn="ctr" rtl="0">
              <a:lnSpc>
                <a:spcPct val="90000"/>
              </a:lnSpc>
              <a:spcBef>
                <a:spcPts val="500"/>
              </a:spcBef>
              <a:buClr>
                <a:schemeClr val="dk1"/>
              </a:buClr>
              <a:buFont typeface="Arial"/>
              <a:buNone/>
              <a:defRPr/>
            </a:lvl9pPr>
          </a:lstStyle>
          <a:p>
            <a:endParaRPr/>
          </a:p>
        </p:txBody>
      </p:sp>
      <p:sp>
        <p:nvSpPr>
          <p:cNvPr id="17" name="Shape 1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8" name="Shape 1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9" name="Shape 19"/>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
        <p:nvSpPr>
          <p:cNvPr id="7" name="Shape 183">
            <a:extLst>
              <a:ext uri="{FF2B5EF4-FFF2-40B4-BE49-F238E27FC236}">
                <a16:creationId xmlns:a16="http://schemas.microsoft.com/office/drawing/2014/main" id="{B2EA70CC-B2FD-6845-80FC-AE24A80DCF1A}"/>
              </a:ext>
            </a:extLst>
          </p:cNvPr>
          <p:cNvSpPr/>
          <p:nvPr userDrawn="1"/>
        </p:nvSpPr>
        <p:spPr>
          <a:xfrm>
            <a:off x="0" y="27725"/>
            <a:ext cx="12192000" cy="276899"/>
          </a:xfrm>
          <a:prstGeom prst="rect">
            <a:avLst/>
          </a:prstGeom>
          <a:noFill/>
          <a:ln>
            <a:noFill/>
          </a:ln>
        </p:spPr>
        <p:txBody>
          <a:bodyPr lIns="91425" tIns="45700" rIns="91425" bIns="45700" anchor="ctr" anchorCtr="0">
            <a:noAutofit/>
          </a:bodyPr>
          <a:lstStyle/>
          <a:p>
            <a:pPr lvl="0">
              <a:buSzPct val="25000"/>
            </a:pPr>
            <a:r>
              <a:rPr lang="en-AU" sz="1200" b="0" i="0" u="none" strike="noStrike" cap="none" baseline="0" dirty="0">
                <a:solidFill>
                  <a:schemeClr val="lt1"/>
                </a:solidFill>
                <a:latin typeface="Consolas"/>
                <a:ea typeface="Consolas"/>
                <a:cs typeface="Consolas"/>
                <a:sym typeface="Consolas"/>
              </a:rPr>
              <a:t>[SecTalks] Perth 2021				      							</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algn="l" rtl="0">
              <a:lnSpc>
                <a:spcPct val="90000"/>
              </a:lnSpc>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dirty="0"/>
          </a:p>
        </p:txBody>
      </p:sp>
      <p:sp>
        <p:nvSpPr>
          <p:cNvPr id="22" name="Shape 22"/>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indent="-50800" algn="l" rtl="0">
              <a:lnSpc>
                <a:spcPct val="90000"/>
              </a:lnSpc>
              <a:spcBef>
                <a:spcPts val="1000"/>
              </a:spcBef>
              <a:buClr>
                <a:schemeClr val="dk1"/>
              </a:buClr>
              <a:buFont typeface="Arial"/>
              <a:buChar char="•"/>
              <a:defRPr/>
            </a:lvl1pPr>
            <a:lvl2pPr marL="685800" indent="-76200" algn="l" rtl="0">
              <a:lnSpc>
                <a:spcPct val="90000"/>
              </a:lnSpc>
              <a:spcBef>
                <a:spcPts val="500"/>
              </a:spcBef>
              <a:buClr>
                <a:schemeClr val="dk1"/>
              </a:buClr>
              <a:buFont typeface="Arial"/>
              <a:buChar char="•"/>
              <a:defRPr/>
            </a:lvl2pPr>
            <a:lvl3pPr marL="1143000" indent="-101600" algn="l" rtl="0">
              <a:lnSpc>
                <a:spcPct val="90000"/>
              </a:lnSpc>
              <a:spcBef>
                <a:spcPts val="500"/>
              </a:spcBef>
              <a:buClr>
                <a:schemeClr val="dk1"/>
              </a:buClr>
              <a:buFont typeface="Arial"/>
              <a:buChar char="•"/>
              <a:defRPr/>
            </a:lvl3pPr>
            <a:lvl4pPr marL="1600200" indent="-114300" algn="l" rtl="0">
              <a:lnSpc>
                <a:spcPct val="90000"/>
              </a:lnSpc>
              <a:spcBef>
                <a:spcPts val="500"/>
              </a:spcBef>
              <a:buClr>
                <a:schemeClr val="dk1"/>
              </a:buClr>
              <a:buFont typeface="Arial"/>
              <a:buChar char="•"/>
              <a:defRPr/>
            </a:lvl4pPr>
            <a:lvl5pPr marL="2057400" indent="-114300" algn="l" rtl="0">
              <a:lnSpc>
                <a:spcPct val="90000"/>
              </a:lnSpc>
              <a:spcBef>
                <a:spcPts val="500"/>
              </a:spcBef>
              <a:buClr>
                <a:schemeClr val="dk1"/>
              </a:buClr>
              <a:buFont typeface="Arial"/>
              <a:buChar char="•"/>
              <a:defRPr/>
            </a:lvl5pPr>
            <a:lvl6pPr marL="2514600" indent="-114300" algn="l" rtl="0">
              <a:lnSpc>
                <a:spcPct val="90000"/>
              </a:lnSpc>
              <a:spcBef>
                <a:spcPts val="500"/>
              </a:spcBef>
              <a:buClr>
                <a:schemeClr val="dk1"/>
              </a:buClr>
              <a:buFont typeface="Arial"/>
              <a:buChar char="•"/>
              <a:defRPr/>
            </a:lvl6pPr>
            <a:lvl7pPr marL="2971800" indent="-114300" algn="l" rtl="0">
              <a:lnSpc>
                <a:spcPct val="90000"/>
              </a:lnSpc>
              <a:spcBef>
                <a:spcPts val="500"/>
              </a:spcBef>
              <a:buClr>
                <a:schemeClr val="dk1"/>
              </a:buClr>
              <a:buFont typeface="Arial"/>
              <a:buChar char="•"/>
              <a:defRPr/>
            </a:lvl7pPr>
            <a:lvl8pPr marL="3429000" indent="-114300" algn="l" rtl="0">
              <a:lnSpc>
                <a:spcPct val="90000"/>
              </a:lnSpc>
              <a:spcBef>
                <a:spcPts val="500"/>
              </a:spcBef>
              <a:buClr>
                <a:schemeClr val="dk1"/>
              </a:buClr>
              <a:buFont typeface="Arial"/>
              <a:buChar char="•"/>
              <a:defRPr/>
            </a:lvl8pPr>
            <a:lvl9pPr marL="3886200" indent="-114300" algn="l" rtl="0">
              <a:lnSpc>
                <a:spcPct val="90000"/>
              </a:lnSpc>
              <a:spcBef>
                <a:spcPts val="500"/>
              </a:spcBef>
              <a:buClr>
                <a:schemeClr val="dk1"/>
              </a:buClr>
              <a:buFont typeface="Arial"/>
              <a:buChar char="•"/>
              <a:defRPr/>
            </a:lvl9pPr>
          </a:lstStyle>
          <a:p>
            <a:endParaRPr/>
          </a:p>
        </p:txBody>
      </p:sp>
      <p:sp>
        <p:nvSpPr>
          <p:cNvPr id="23" name="Shape 23"/>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4" name="Shape 24"/>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5" name="Shape 25"/>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
        <p:nvSpPr>
          <p:cNvPr id="8" name="Shape 183">
            <a:extLst>
              <a:ext uri="{FF2B5EF4-FFF2-40B4-BE49-F238E27FC236}">
                <a16:creationId xmlns:a16="http://schemas.microsoft.com/office/drawing/2014/main" id="{932F02D0-651D-DD4B-9BE5-8DFF4A26611C}"/>
              </a:ext>
            </a:extLst>
          </p:cNvPr>
          <p:cNvSpPr/>
          <p:nvPr userDrawn="1"/>
        </p:nvSpPr>
        <p:spPr>
          <a:xfrm>
            <a:off x="0" y="5423"/>
            <a:ext cx="12192000" cy="276899"/>
          </a:xfrm>
          <a:prstGeom prst="rect">
            <a:avLst/>
          </a:prstGeom>
          <a:noFill/>
          <a:ln>
            <a:noFill/>
          </a:ln>
        </p:spPr>
        <p:txBody>
          <a:bodyPr lIns="91425" tIns="45700" rIns="91425" bIns="45700" anchor="ctr" anchorCtr="0">
            <a:noAutofit/>
          </a:bodyPr>
          <a:lstStyle/>
          <a:p>
            <a:pPr lvl="0">
              <a:buSzPct val="25000"/>
            </a:pPr>
            <a:r>
              <a:rPr lang="en-AU" sz="1200" b="0" i="0" u="none" strike="noStrike" cap="none" baseline="0" dirty="0">
                <a:solidFill>
                  <a:schemeClr val="lt1"/>
                </a:solidFill>
                <a:latin typeface="Consolas"/>
                <a:ea typeface="Consolas"/>
                <a:cs typeface="Consolas"/>
                <a:sym typeface="Consolas"/>
              </a:rPr>
              <a:t>[SecTalks] Perth 2021				      							</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indent="0" algn="l" rtl="0">
              <a:lnSpc>
                <a:spcPct val="90000"/>
              </a:lnSpc>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0" name="Shape 10"/>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indent="-50800" algn="l" rtl="0">
              <a:lnSpc>
                <a:spcPct val="90000"/>
              </a:lnSpc>
              <a:spcBef>
                <a:spcPts val="1000"/>
              </a:spcBef>
              <a:buClr>
                <a:schemeClr val="dk1"/>
              </a:buClr>
              <a:buFont typeface="Arial"/>
              <a:buChar char="•"/>
              <a:defRPr/>
            </a:lvl1pPr>
            <a:lvl2pPr marL="685800" marR="0" indent="-76200" algn="l" rtl="0">
              <a:lnSpc>
                <a:spcPct val="90000"/>
              </a:lnSpc>
              <a:spcBef>
                <a:spcPts val="500"/>
              </a:spcBef>
              <a:buClr>
                <a:schemeClr val="dk1"/>
              </a:buClr>
              <a:buFont typeface="Arial"/>
              <a:buChar char="•"/>
              <a:defRPr/>
            </a:lvl2pPr>
            <a:lvl3pPr marL="1143000" marR="0" indent="-101600" algn="l" rtl="0">
              <a:lnSpc>
                <a:spcPct val="90000"/>
              </a:lnSpc>
              <a:spcBef>
                <a:spcPts val="500"/>
              </a:spcBef>
              <a:buClr>
                <a:schemeClr val="dk1"/>
              </a:buClr>
              <a:buFont typeface="Arial"/>
              <a:buChar char="•"/>
              <a:defRPr/>
            </a:lvl3pPr>
            <a:lvl4pPr marL="1600200" marR="0" indent="-114300" algn="l" rtl="0">
              <a:lnSpc>
                <a:spcPct val="90000"/>
              </a:lnSpc>
              <a:spcBef>
                <a:spcPts val="500"/>
              </a:spcBef>
              <a:buClr>
                <a:schemeClr val="dk1"/>
              </a:buClr>
              <a:buFont typeface="Arial"/>
              <a:buChar char="•"/>
              <a:defRPr/>
            </a:lvl4pPr>
            <a:lvl5pPr marL="2057400" marR="0" indent="-114300" algn="l" rtl="0">
              <a:lnSpc>
                <a:spcPct val="90000"/>
              </a:lnSpc>
              <a:spcBef>
                <a:spcPts val="500"/>
              </a:spcBef>
              <a:buClr>
                <a:schemeClr val="dk1"/>
              </a:buClr>
              <a:buFont typeface="Arial"/>
              <a:buChar char="•"/>
              <a:defRPr/>
            </a:lvl5pPr>
            <a:lvl6pPr marL="2514600" marR="0" indent="-114300" algn="l" rtl="0">
              <a:lnSpc>
                <a:spcPct val="90000"/>
              </a:lnSpc>
              <a:spcBef>
                <a:spcPts val="500"/>
              </a:spcBef>
              <a:buClr>
                <a:schemeClr val="dk1"/>
              </a:buClr>
              <a:buFont typeface="Arial"/>
              <a:buChar char="•"/>
              <a:defRPr/>
            </a:lvl6pPr>
            <a:lvl7pPr marL="2971800" marR="0" indent="-114300" algn="l" rtl="0">
              <a:lnSpc>
                <a:spcPct val="90000"/>
              </a:lnSpc>
              <a:spcBef>
                <a:spcPts val="500"/>
              </a:spcBef>
              <a:buClr>
                <a:schemeClr val="dk1"/>
              </a:buClr>
              <a:buFont typeface="Arial"/>
              <a:buChar char="•"/>
              <a:defRPr/>
            </a:lvl7pPr>
            <a:lvl8pPr marL="3429000" marR="0" indent="-114300" algn="l" rtl="0">
              <a:lnSpc>
                <a:spcPct val="90000"/>
              </a:lnSpc>
              <a:spcBef>
                <a:spcPts val="500"/>
              </a:spcBef>
              <a:buClr>
                <a:schemeClr val="dk1"/>
              </a:buClr>
              <a:buFont typeface="Arial"/>
              <a:buChar char="•"/>
              <a:defRPr/>
            </a:lvl8pPr>
            <a:lvl9pPr marL="3886200" marR="0" indent="-114300" algn="l" rtl="0">
              <a:lnSpc>
                <a:spcPct val="90000"/>
              </a:lnSpc>
              <a:spcBef>
                <a:spcPts val="500"/>
              </a:spcBef>
              <a:buClr>
                <a:schemeClr val="dk1"/>
              </a:buClr>
              <a:buFont typeface="Arial"/>
              <a:buChar char="•"/>
              <a:defRPr/>
            </a:lvl9pPr>
          </a:lstStyle>
          <a:p>
            <a:endParaRPr/>
          </a:p>
        </p:txBody>
      </p:sp>
      <p:sp>
        <p:nvSpPr>
          <p:cNvPr id="11" name="Shape 1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2" name="Shape 1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3" name="Shape 13"/>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github.com/sectalks/sectalks" TargetMode="External"/><Relationship Id="rId7"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2.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png"/><Relationship Id="rId5" Type="http://schemas.microsoft.com/office/2007/relationships/hdphoto" Target="../media/hdphoto3.wdp"/><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flipH="1">
            <a:off x="7872717" y="1122744"/>
            <a:ext cx="3954714" cy="5192298"/>
          </a:xfrm>
          <a:prstGeom prst="rect">
            <a:avLst/>
          </a:prstGeom>
          <a:noFill/>
          <a:ln>
            <a:noFill/>
          </a:ln>
        </p:spPr>
      </p:pic>
      <p:pic>
        <p:nvPicPr>
          <p:cNvPr id="85" name="Shape 85"/>
          <p:cNvPicPr preferRelativeResize="0"/>
          <p:nvPr/>
        </p:nvPicPr>
        <p:blipFill rotWithShape="1">
          <a:blip r:embed="rId3">
            <a:alphaModFix/>
          </a:blip>
          <a:srcRect/>
          <a:stretch/>
        </p:blipFill>
        <p:spPr>
          <a:xfrm>
            <a:off x="306731" y="1122744"/>
            <a:ext cx="3954714" cy="5192298"/>
          </a:xfrm>
          <a:prstGeom prst="rect">
            <a:avLst/>
          </a:prstGeom>
          <a:noFill/>
          <a:ln>
            <a:noFill/>
          </a:ln>
        </p:spPr>
      </p:pic>
      <p:sp>
        <p:nvSpPr>
          <p:cNvPr id="86" name="Shape 86"/>
          <p:cNvSpPr/>
          <p:nvPr/>
        </p:nvSpPr>
        <p:spPr>
          <a:xfrm>
            <a:off x="3533703" y="1975606"/>
            <a:ext cx="4974121" cy="147732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____           _____     _ 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 ___|  ___  __|_   _|_ _| | | _____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 \ / _ \/ __|| |/ _` | | |/ / __|</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 |  __/ (__ | | (_| | |   &lt;\__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|____/ \___|\___||_|\__,_|_|_|\_\___/</a:t>
            </a:r>
          </a:p>
        </p:txBody>
      </p:sp>
      <p:sp>
        <p:nvSpPr>
          <p:cNvPr id="88" name="Shape 88"/>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89" name="Shape 89"/>
          <p:cNvSpPr/>
          <p:nvPr/>
        </p:nvSpPr>
        <p:spPr>
          <a:xfrm>
            <a:off x="3048000" y="3718892"/>
            <a:ext cx="6096000" cy="923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AU" sz="1800" b="0" i="0" u="none" strike="noStrike" cap="none" baseline="0" dirty="0">
                <a:solidFill>
                  <a:schemeClr val="lt1"/>
                </a:solidFill>
                <a:latin typeface="Consolas"/>
                <a:ea typeface="Consolas"/>
                <a:cs typeface="Consolas"/>
                <a:sym typeface="Consolas"/>
              </a:rPr>
              <a:t>PER0x57  </a:t>
            </a:r>
          </a:p>
          <a:p>
            <a:pPr marL="0" marR="0" lvl="0" indent="0" algn="ctr" rtl="0">
              <a:spcBef>
                <a:spcPts val="0"/>
              </a:spcBef>
              <a:buSzPct val="25000"/>
              <a:buNone/>
            </a:pPr>
            <a:r>
              <a:rPr lang="en-AU" sz="1800" b="0" i="0" u="none" strike="noStrike" cap="none" baseline="0" dirty="0">
                <a:solidFill>
                  <a:schemeClr val="lt1"/>
                </a:solidFill>
                <a:latin typeface="Consolas"/>
                <a:ea typeface="Consolas"/>
                <a:cs typeface="Consolas"/>
                <a:sym typeface="Consolas"/>
              </a:rPr>
              <a:t>Technical (in)security talks &amp; hands-on challenges, no bullshit!</a:t>
            </a:r>
          </a:p>
        </p:txBody>
      </p:sp>
      <p:pic>
        <p:nvPicPr>
          <p:cNvPr id="90" name="Shape 90"/>
          <p:cNvPicPr preferRelativeResize="0"/>
          <p:nvPr/>
        </p:nvPicPr>
        <p:blipFill rotWithShape="1">
          <a:blip r:embed="rId4">
            <a:alphaModFix/>
          </a:blip>
          <a:srcRect/>
          <a:stretch/>
        </p:blipFill>
        <p:spPr>
          <a:xfrm>
            <a:off x="10310960" y="483233"/>
            <a:ext cx="1881039" cy="3562458"/>
          </a:xfrm>
          <a:prstGeom prst="rect">
            <a:avLst/>
          </a:prstGeom>
          <a:noFill/>
          <a:ln>
            <a:noFill/>
          </a:ln>
        </p:spPr>
      </p:pic>
    </p:spTree>
    <p:extLst>
      <p:ext uri="{BB962C8B-B14F-4D97-AF65-F5344CB8AC3E}">
        <p14:creationId xmlns:p14="http://schemas.microsoft.com/office/powerpoint/2010/main" val="1110840747"/>
      </p:ext>
    </p:extLst>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3" name="Text Placeholder 2">
            <a:extLst>
              <a:ext uri="{FF2B5EF4-FFF2-40B4-BE49-F238E27FC236}">
                <a16:creationId xmlns:a16="http://schemas.microsoft.com/office/drawing/2014/main" id="{E83FD1D1-F09A-8F48-BD2E-D55E2809F162}"/>
              </a:ext>
            </a:extLst>
          </p:cNvPr>
          <p:cNvSpPr>
            <a:spLocks noGrp="1"/>
          </p:cNvSpPr>
          <p:nvPr>
            <p:ph type="body" idx="1"/>
          </p:nvPr>
        </p:nvSpPr>
        <p:spPr/>
        <p:txBody>
          <a:bodyPr/>
          <a:lstStyle/>
          <a:p>
            <a:endParaRPr lang="en-US"/>
          </a:p>
        </p:txBody>
      </p:sp>
      <p:pic>
        <p:nvPicPr>
          <p:cNvPr id="10" name="Picture 9" descr="Chart, histogram&#10;&#10;Description automatically generated">
            <a:extLst>
              <a:ext uri="{FF2B5EF4-FFF2-40B4-BE49-F238E27FC236}">
                <a16:creationId xmlns:a16="http://schemas.microsoft.com/office/drawing/2014/main" id="{24376497-09D4-5141-9116-889B8AF8C6DF}"/>
              </a:ext>
            </a:extLst>
          </p:cNvPr>
          <p:cNvPicPr>
            <a:picLocks noChangeAspect="1"/>
          </p:cNvPicPr>
          <p:nvPr/>
        </p:nvPicPr>
        <p:blipFill>
          <a:blip r:embed="rId7"/>
          <a:stretch>
            <a:fillRect/>
          </a:stretch>
        </p:blipFill>
        <p:spPr>
          <a:xfrm>
            <a:off x="-1" y="436562"/>
            <a:ext cx="12228455" cy="6144437"/>
          </a:xfrm>
          <a:prstGeom prst="rect">
            <a:avLst/>
          </a:prstGeom>
        </p:spPr>
      </p:pic>
    </p:spTree>
    <p:extLst>
      <p:ext uri="{BB962C8B-B14F-4D97-AF65-F5344CB8AC3E}">
        <p14:creationId xmlns:p14="http://schemas.microsoft.com/office/powerpoint/2010/main" val="1369093598"/>
      </p:ext>
    </p:extLst>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7"/>
        <p:cNvGrpSpPr/>
        <p:nvPr/>
      </p:nvGrpSpPr>
      <p:grpSpPr>
        <a:xfrm>
          <a:off x="0" y="0"/>
          <a:ext cx="0" cy="0"/>
          <a:chOff x="0" y="0"/>
          <a:chExt cx="0" cy="0"/>
        </a:xfrm>
      </p:grpSpPr>
      <p:pic>
        <p:nvPicPr>
          <p:cNvPr id="10" name="Shape 110">
            <a:extLst>
              <a:ext uri="{FF2B5EF4-FFF2-40B4-BE49-F238E27FC236}">
                <a16:creationId xmlns:a16="http://schemas.microsoft.com/office/drawing/2014/main" id="{F1D10AFB-5742-8A40-9DEA-44380A6380AE}"/>
              </a:ext>
            </a:extLst>
          </p:cNvPr>
          <p:cNvPicPr preferRelativeResize="0"/>
          <p:nvPr/>
        </p:nvPicPr>
        <p:blipFill rotWithShape="1">
          <a:blip r:embed="rId3">
            <a:alphaModFix/>
          </a:blip>
          <a:srcRect/>
          <a:stretch/>
        </p:blipFill>
        <p:spPr>
          <a:xfrm>
            <a:off x="8748257" y="251763"/>
            <a:ext cx="1562700" cy="2051699"/>
          </a:xfrm>
          <a:prstGeom prst="rect">
            <a:avLst/>
          </a:prstGeom>
          <a:noFill/>
          <a:ln>
            <a:noFill/>
          </a:ln>
        </p:spPr>
      </p:pic>
      <p:sp>
        <p:nvSpPr>
          <p:cNvPr id="118" name="Shape 118"/>
          <p:cNvSpPr txBox="1"/>
          <p:nvPr/>
        </p:nvSpPr>
        <p:spPr>
          <a:xfrm>
            <a:off x="0" y="528718"/>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19" name="Shape 11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a:solidFill>
                  <a:schemeClr val="lt1"/>
                </a:solidFill>
                <a:latin typeface="Consolas"/>
                <a:ea typeface="Consolas"/>
                <a:cs typeface="Consolas"/>
                <a:sym typeface="Consolas"/>
              </a:rPr>
              <a:t>Speakers </a:t>
            </a:r>
            <a:r>
              <a:rPr lang="en-AU" sz="4400" dirty="0">
                <a:solidFill>
                  <a:schemeClr val="lt1"/>
                </a:solidFill>
                <a:latin typeface="Consolas"/>
                <a:ea typeface="Consolas"/>
                <a:cs typeface="Consolas"/>
                <a:sym typeface="Consolas"/>
              </a:rPr>
              <a:t>PER0x57</a:t>
            </a:r>
            <a:endParaRPr lang="en-AU" sz="4400" b="0" i="0" u="none" strike="noStrike" cap="none" baseline="0" dirty="0">
              <a:solidFill>
                <a:schemeClr val="lt1"/>
              </a:solidFill>
              <a:latin typeface="Consolas"/>
              <a:ea typeface="Consolas"/>
              <a:cs typeface="Consolas"/>
              <a:sym typeface="Consolas"/>
            </a:endParaRPr>
          </a:p>
        </p:txBody>
      </p:sp>
      <p:pic>
        <p:nvPicPr>
          <p:cNvPr id="122" name="Shape 122"/>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24" name="Shape 12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20" name="Shape 120"/>
          <p:cNvSpPr txBox="1">
            <a:spLocks noGrp="1"/>
          </p:cNvSpPr>
          <p:nvPr>
            <p:ph type="body" idx="1"/>
          </p:nvPr>
        </p:nvSpPr>
        <p:spPr>
          <a:xfrm>
            <a:off x="98855" y="2309946"/>
            <a:ext cx="11998410" cy="4296289"/>
          </a:xfrm>
          <a:prstGeom prst="rect">
            <a:avLst/>
          </a:prstGeom>
          <a:noFill/>
          <a:ln>
            <a:noFill/>
          </a:ln>
        </p:spPr>
        <p:txBody>
          <a:bodyPr lIns="91425" tIns="45700" rIns="91425" bIns="45700" anchor="t" anchorCtr="0">
            <a:noAutofit/>
          </a:bodyPr>
          <a:lstStyle/>
          <a:p>
            <a:pPr algn="ctr"/>
            <a:r>
              <a:rPr lang="en-AU" sz="3200" dirty="0">
                <a:solidFill>
                  <a:schemeClr val="bg1"/>
                </a:solidFill>
              </a:rPr>
              <a:t>#1 – Chloe Fletcher</a:t>
            </a:r>
            <a:br>
              <a:rPr lang="en-AU" sz="6000" dirty="0">
                <a:solidFill>
                  <a:schemeClr val="bg1"/>
                </a:solidFill>
              </a:rPr>
            </a:br>
            <a:br>
              <a:rPr lang="en-AU" sz="1600" dirty="0">
                <a:solidFill>
                  <a:schemeClr val="bg1"/>
                </a:solidFill>
              </a:rPr>
            </a:br>
            <a:r>
              <a:rPr lang="en-AU" sz="2400" dirty="0">
                <a:solidFill>
                  <a:schemeClr val="bg1"/>
                </a:solidFill>
              </a:rPr>
              <a:t>Synopsis:</a:t>
            </a:r>
            <a:r>
              <a:rPr lang="en-AU" sz="4800" dirty="0">
                <a:solidFill>
                  <a:schemeClr val="bg1"/>
                </a:solidFill>
              </a:rPr>
              <a:t> </a:t>
            </a:r>
            <a:r>
              <a:rPr lang="en-AU" sz="2400" dirty="0">
                <a:solidFill>
                  <a:schemeClr val="bg1"/>
                </a:solidFill>
              </a:rPr>
              <a:t>A chat about a few of the more common compliance frameworks (ISO27001/PCI:DSS and also RFFR.  Most people have had little experience with the compliance side of IT Security but because I’ve had to do our RFFR single handed, it’s kind of been a huge chunk of my life, the last six months! ALSO... DEMOS!</a:t>
            </a:r>
            <a:br>
              <a:rPr lang="en-AU" sz="1600" dirty="0">
                <a:solidFill>
                  <a:schemeClr val="bg1"/>
                </a:solidFill>
              </a:rPr>
            </a:br>
            <a:r>
              <a:rPr lang="en-AU" sz="2400" dirty="0">
                <a:solidFill>
                  <a:schemeClr val="bg1"/>
                </a:solidFill>
              </a:rPr>
              <a:t>Bio:</a:t>
            </a:r>
            <a:r>
              <a:rPr lang="en-AU" sz="4800" dirty="0">
                <a:solidFill>
                  <a:schemeClr val="bg1"/>
                </a:solidFill>
              </a:rPr>
              <a:t> </a:t>
            </a:r>
            <a:r>
              <a:rPr lang="en-AU" sz="2400" dirty="0">
                <a:solidFill>
                  <a:schemeClr val="bg1"/>
                </a:solidFill>
              </a:rPr>
              <a:t>Currently the Head of IT for SMYL, a not for profit dealing with under-privileged people and youth, throughout WA.</a:t>
            </a:r>
            <a:endParaRPr lang="en-AU" sz="4400" dirty="0">
              <a:solidFill>
                <a:schemeClr val="bg1"/>
              </a:solidFill>
            </a:endParaRP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Shape 140"/>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41" name="Shape 141"/>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a:t>
            </a:r>
            <a:r>
              <a:rPr lang="en-AU" sz="4400" dirty="0">
                <a:solidFill>
                  <a:schemeClr val="lt1"/>
                </a:solidFill>
                <a:latin typeface="Consolas"/>
                <a:ea typeface="Consolas"/>
                <a:cs typeface="Consolas"/>
                <a:sym typeface="Consolas"/>
              </a:rPr>
              <a:t>PER0x58</a:t>
            </a:r>
            <a:endParaRPr lang="en-AU" sz="4400" b="0" i="0" u="none" strike="noStrike" cap="none" baseline="0" dirty="0">
              <a:solidFill>
                <a:schemeClr val="lt1"/>
              </a:solidFill>
              <a:latin typeface="Consolas"/>
              <a:ea typeface="Consolas"/>
              <a:cs typeface="Consolas"/>
              <a:sym typeface="Consolas"/>
            </a:endParaRPr>
          </a:p>
        </p:txBody>
      </p:sp>
      <p:sp>
        <p:nvSpPr>
          <p:cNvPr id="142" name="Shape 142"/>
          <p:cNvSpPr txBox="1">
            <a:spLocks noGrp="1"/>
          </p:cNvSpPr>
          <p:nvPr>
            <p:ph type="body" idx="1"/>
          </p:nvPr>
        </p:nvSpPr>
        <p:spPr>
          <a:xfrm>
            <a:off x="838199" y="1512832"/>
            <a:ext cx="9472757" cy="4664131"/>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lt1"/>
              </a:buClr>
              <a:buSzPct val="25000"/>
              <a:buFont typeface="Arial"/>
              <a:buNone/>
            </a:pPr>
            <a:r>
              <a:rPr lang="en-AU" sz="3600" b="0" i="0" u="none" strike="noStrike" cap="none" baseline="0" dirty="0">
                <a:solidFill>
                  <a:schemeClr val="lt1"/>
                </a:solidFill>
                <a:latin typeface="Consolas"/>
                <a:ea typeface="Consolas"/>
                <a:cs typeface="Consolas"/>
                <a:sym typeface="Consolas"/>
              </a:rPr>
              <a:t>Date: </a:t>
            </a:r>
            <a:r>
              <a:rPr lang="en-AU" sz="3600" b="1" i="0" u="none" strike="noStrike" cap="none" baseline="0" dirty="0">
                <a:solidFill>
                  <a:schemeClr val="lt1"/>
                </a:solidFill>
                <a:latin typeface="Consolas"/>
                <a:ea typeface="Consolas"/>
                <a:cs typeface="Consolas"/>
                <a:sym typeface="Consolas"/>
              </a:rPr>
              <a:t>????</a:t>
            </a:r>
          </a:p>
          <a:p>
            <a:pPr marL="0" marR="0" lvl="0" indent="0" algn="l" rtl="0">
              <a:lnSpc>
                <a:spcPct val="90000"/>
              </a:lnSpc>
              <a:spcBef>
                <a:spcPts val="0"/>
              </a:spcBef>
              <a:buClr>
                <a:schemeClr val="lt1"/>
              </a:buClr>
              <a:buSzPct val="25000"/>
              <a:buFont typeface="Arial"/>
              <a:buNone/>
            </a:pPr>
            <a:r>
              <a:rPr lang="en-AU" sz="2400" b="1" dirty="0">
                <a:solidFill>
                  <a:schemeClr val="lt1"/>
                </a:solidFill>
                <a:latin typeface="Consolas"/>
                <a:ea typeface="Consolas"/>
                <a:cs typeface="Consolas"/>
                <a:sym typeface="Consolas"/>
              </a:rPr>
              <a:t>(</a:t>
            </a:r>
            <a:r>
              <a:rPr lang="en-AU" sz="2400" b="1" strike="sngStrike" dirty="0">
                <a:solidFill>
                  <a:schemeClr val="lt1"/>
                </a:solidFill>
                <a:latin typeface="Consolas"/>
                <a:ea typeface="Consolas"/>
                <a:cs typeface="Consolas"/>
                <a:sym typeface="Consolas"/>
              </a:rPr>
              <a:t>the </a:t>
            </a:r>
            <a:r>
              <a:rPr lang="en-AU" sz="2400" b="1" strike="sngStrike" dirty="0" err="1">
                <a:solidFill>
                  <a:schemeClr val="lt1"/>
                </a:solidFill>
                <a:latin typeface="Consolas"/>
                <a:ea typeface="Consolas"/>
                <a:cs typeface="Consolas"/>
                <a:sym typeface="Consolas"/>
              </a:rPr>
              <a:t>randomest</a:t>
            </a:r>
            <a:r>
              <a:rPr lang="en-AU" sz="2400" b="1" strike="sngStrike" dirty="0">
                <a:solidFill>
                  <a:schemeClr val="lt1"/>
                </a:solidFill>
                <a:latin typeface="Consolas"/>
                <a:ea typeface="Consolas"/>
                <a:cs typeface="Consolas"/>
                <a:sym typeface="Consolas"/>
              </a:rPr>
              <a:t> day of every month</a:t>
            </a:r>
            <a:r>
              <a:rPr lang="en-AU" sz="2400" b="1" dirty="0">
                <a:solidFill>
                  <a:schemeClr val="lt1"/>
                </a:solidFill>
                <a:latin typeface="Consolas"/>
                <a:ea typeface="Consolas"/>
                <a:cs typeface="Consolas"/>
                <a:sym typeface="Consolas"/>
              </a:rPr>
              <a:t>)</a:t>
            </a:r>
          </a:p>
          <a:p>
            <a:pPr marL="0" marR="0" lvl="0" indent="0" algn="l" rtl="0">
              <a:lnSpc>
                <a:spcPct val="90000"/>
              </a:lnSpc>
              <a:spcBef>
                <a:spcPts val="0"/>
              </a:spcBef>
              <a:buClr>
                <a:schemeClr val="lt1"/>
              </a:buClr>
              <a:buSzPct val="25000"/>
              <a:buFont typeface="Arial"/>
              <a:buNone/>
            </a:pPr>
            <a:endParaRPr sz="1100" b="0" i="0" u="none" strike="noStrike" cap="none" baseline="0" dirty="0">
              <a:solidFill>
                <a:schemeClr val="lt1"/>
              </a:solidFill>
              <a:latin typeface="Consolas"/>
              <a:ea typeface="Consolas"/>
              <a:cs typeface="Consolas"/>
              <a:sym typeface="Consolas"/>
            </a:endParaRPr>
          </a:p>
          <a:p>
            <a:pPr marL="0" lvl="0" indent="0">
              <a:buClr>
                <a:schemeClr val="lt1"/>
              </a:buClr>
              <a:buSzPct val="25000"/>
              <a:buNone/>
            </a:pPr>
            <a:r>
              <a:rPr lang="en-AU" sz="3600" b="0" i="0" u="none" strike="noStrike" cap="none" baseline="0" dirty="0">
                <a:solidFill>
                  <a:schemeClr val="lt1"/>
                </a:solidFill>
                <a:latin typeface="Consolas"/>
                <a:ea typeface="Consolas"/>
                <a:cs typeface="Consolas"/>
                <a:sym typeface="Consolas"/>
              </a:rPr>
              <a:t>Speaker: </a:t>
            </a:r>
            <a:r>
              <a:rPr lang="en-AU" sz="3600" b="1" dirty="0">
                <a:solidFill>
                  <a:schemeClr val="lt1"/>
                </a:solidFill>
                <a:latin typeface="Consolas"/>
                <a:ea typeface="Consolas"/>
                <a:cs typeface="Consolas"/>
                <a:sym typeface="Consolas"/>
              </a:rPr>
              <a:t>??? </a:t>
            </a:r>
            <a:r>
              <a:rPr lang="en-AU" sz="3600" b="1" dirty="0">
                <a:solidFill>
                  <a:schemeClr val="lt1"/>
                </a:solidFill>
                <a:latin typeface="Consolas"/>
                <a:ea typeface="Consolas"/>
                <a:cs typeface="Consolas"/>
                <a:sym typeface="Wingdings" panose="05000000000000000000" pitchFamily="2" charset="2"/>
              </a:rPr>
              <a:t> This could be you!</a:t>
            </a:r>
            <a:endParaRPr lang="en-AU" sz="3600" b="1" dirty="0">
              <a:solidFill>
                <a:schemeClr val="lt1"/>
              </a:solidFill>
              <a:latin typeface="Consolas"/>
              <a:ea typeface="Consolas"/>
              <a:cs typeface="Consolas"/>
              <a:sym typeface="Consolas"/>
            </a:endParaRPr>
          </a:p>
          <a:p>
            <a:pPr marL="0" marR="0" lvl="0" indent="0" algn="l" rtl="0">
              <a:lnSpc>
                <a:spcPct val="90000"/>
              </a:lnSpc>
              <a:spcBef>
                <a:spcPts val="1000"/>
              </a:spcBef>
              <a:buClr>
                <a:schemeClr val="lt1"/>
              </a:buClr>
              <a:buSzPct val="25000"/>
              <a:buFont typeface="Arial"/>
              <a:buNone/>
            </a:pPr>
            <a:r>
              <a:rPr lang="en-AU" sz="3600" b="0" i="0" u="none" strike="noStrike" cap="none" baseline="0" dirty="0">
                <a:solidFill>
                  <a:schemeClr val="lt1"/>
                </a:solidFill>
                <a:latin typeface="Consolas"/>
                <a:ea typeface="Consolas"/>
                <a:cs typeface="Consolas"/>
                <a:sym typeface="Consolas"/>
              </a:rPr>
              <a:t>Title: </a:t>
            </a:r>
            <a:r>
              <a:rPr lang="en-AU" sz="3600" b="1" dirty="0">
                <a:solidFill>
                  <a:schemeClr val="lt1"/>
                </a:solidFill>
                <a:latin typeface="Consolas"/>
                <a:ea typeface="Consolas"/>
                <a:cs typeface="Consolas"/>
                <a:sym typeface="Consolas"/>
              </a:rPr>
              <a:t>??? </a:t>
            </a:r>
            <a:r>
              <a:rPr lang="en-AU" sz="3600" b="1" dirty="0">
                <a:solidFill>
                  <a:schemeClr val="lt1"/>
                </a:solidFill>
                <a:latin typeface="Consolas"/>
                <a:ea typeface="Consolas"/>
                <a:cs typeface="Consolas"/>
                <a:sym typeface="Wingdings" panose="05000000000000000000" pitchFamily="2" charset="2"/>
              </a:rPr>
              <a:t> This could be anything!</a:t>
            </a:r>
            <a:endParaRPr lang="en-AU" sz="3600" b="1" dirty="0">
              <a:solidFill>
                <a:schemeClr val="lt1"/>
              </a:solidFill>
              <a:latin typeface="Consolas"/>
              <a:ea typeface="Consolas"/>
              <a:cs typeface="Consolas"/>
              <a:sym typeface="Consolas"/>
            </a:endParaRPr>
          </a:p>
          <a:p>
            <a:pPr marL="0" marR="0" lvl="0" indent="0" algn="l" rtl="0">
              <a:lnSpc>
                <a:spcPct val="90000"/>
              </a:lnSpc>
              <a:spcBef>
                <a:spcPts val="1000"/>
              </a:spcBef>
              <a:buClr>
                <a:schemeClr val="lt1"/>
              </a:buClr>
              <a:buSzPct val="25000"/>
              <a:buFont typeface="Arial"/>
              <a:buNone/>
            </a:pPr>
            <a:endParaRPr lang="en-AU" sz="3600" b="0" i="0" u="none" strike="noStrike" cap="none" baseline="0" dirty="0">
              <a:solidFill>
                <a:schemeClr val="lt1"/>
              </a:solidFill>
              <a:latin typeface="Consolas"/>
              <a:ea typeface="Consolas"/>
              <a:cs typeface="Consolas"/>
              <a:sym typeface="Consolas"/>
            </a:endParaRPr>
          </a:p>
          <a:p>
            <a:pPr marL="0" lvl="0" indent="0">
              <a:buClr>
                <a:schemeClr val="lt1"/>
              </a:buClr>
              <a:buSzPct val="25000"/>
              <a:buNone/>
            </a:pPr>
            <a:r>
              <a:rPr lang="en-AU" sz="3600" u="sng" dirty="0">
                <a:solidFill>
                  <a:schemeClr val="lt1"/>
                </a:solidFill>
                <a:latin typeface="Consolas"/>
                <a:ea typeface="Consolas"/>
                <a:cs typeface="Consolas"/>
                <a:sym typeface="Consolas"/>
              </a:rPr>
              <a:t>https://</a:t>
            </a:r>
            <a:r>
              <a:rPr lang="en-AU" sz="3600" u="sng" dirty="0" err="1">
                <a:solidFill>
                  <a:schemeClr val="lt1"/>
                </a:solidFill>
                <a:latin typeface="Consolas"/>
                <a:ea typeface="Consolas"/>
                <a:cs typeface="Consolas"/>
                <a:sym typeface="Consolas"/>
              </a:rPr>
              <a:t>goo.gl</a:t>
            </a:r>
            <a:r>
              <a:rPr lang="en-AU" sz="3600" u="sng" dirty="0">
                <a:solidFill>
                  <a:schemeClr val="lt1"/>
                </a:solidFill>
                <a:latin typeface="Consolas"/>
                <a:ea typeface="Consolas"/>
                <a:cs typeface="Consolas"/>
                <a:sym typeface="Consolas"/>
              </a:rPr>
              <a:t>/4eT53i</a:t>
            </a:r>
            <a:endParaRPr lang="en-AU" sz="3600" b="0" i="0" u="sng" strike="noStrike" cap="none" baseline="0" dirty="0">
              <a:solidFill>
                <a:schemeClr val="lt1"/>
              </a:solidFill>
              <a:latin typeface="Consolas"/>
              <a:ea typeface="Consolas"/>
              <a:cs typeface="Consolas"/>
              <a:sym typeface="Consolas"/>
            </a:endParaRPr>
          </a:p>
        </p:txBody>
      </p:sp>
      <p:pic>
        <p:nvPicPr>
          <p:cNvPr id="143" name="Shape 143"/>
          <p:cNvPicPr preferRelativeResize="0"/>
          <p:nvPr/>
        </p:nvPicPr>
        <p:blipFill rotWithShape="1">
          <a:blip r:embed="rId3">
            <a:alphaModFix/>
          </a:blip>
          <a:srcRect/>
          <a:stretch/>
        </p:blipFill>
        <p:spPr>
          <a:xfrm>
            <a:off x="10382492" y="4529428"/>
            <a:ext cx="1562580" cy="2051571"/>
          </a:xfrm>
          <a:prstGeom prst="rect">
            <a:avLst/>
          </a:prstGeom>
          <a:noFill/>
          <a:ln>
            <a:noFill/>
          </a:ln>
        </p:spPr>
      </p:pic>
      <p:pic>
        <p:nvPicPr>
          <p:cNvPr id="144" name="Shape 144"/>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46" name="Shape 146"/>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3" name="Picture 2" descr="A picture containing drawing&#10;&#10;Description automatically generated">
            <a:extLst>
              <a:ext uri="{FF2B5EF4-FFF2-40B4-BE49-F238E27FC236}">
                <a16:creationId xmlns:a16="http://schemas.microsoft.com/office/drawing/2014/main" id="{B87590A8-E2AB-0A4A-AD4F-C2F0DCAA272E}"/>
              </a:ext>
            </a:extLst>
          </p:cNvPr>
          <p:cNvPicPr>
            <a:picLocks noChangeAspect="1"/>
          </p:cNvPicPr>
          <p:nvPr/>
        </p:nvPicPr>
        <p:blipFill>
          <a:blip r:embed="rId5"/>
          <a:stretch>
            <a:fillRect/>
          </a:stretch>
        </p:blipFill>
        <p:spPr>
          <a:xfrm>
            <a:off x="9251646" y="3986133"/>
            <a:ext cx="2693426" cy="2693426"/>
          </a:xfrm>
          <a:prstGeom prst="rect">
            <a:avLst/>
          </a:prstGeom>
        </p:spPr>
      </p:pic>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Shape 140"/>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41" name="Shape 141"/>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a:t>
            </a:r>
            <a:r>
              <a:rPr lang="en-AU" sz="4400" dirty="0">
                <a:solidFill>
                  <a:schemeClr val="lt1"/>
                </a:solidFill>
                <a:latin typeface="Consolas"/>
                <a:ea typeface="Consolas"/>
                <a:cs typeface="Consolas"/>
                <a:sym typeface="Consolas"/>
              </a:rPr>
              <a:t>PER0x58</a:t>
            </a:r>
            <a:endParaRPr lang="en-AU" sz="4400" b="0" i="0" u="none" strike="noStrike" cap="none" baseline="0" dirty="0">
              <a:solidFill>
                <a:schemeClr val="lt1"/>
              </a:solidFill>
              <a:latin typeface="Consolas"/>
              <a:ea typeface="Consolas"/>
              <a:cs typeface="Consolas"/>
              <a:sym typeface="Consolas"/>
            </a:endParaRPr>
          </a:p>
        </p:txBody>
      </p:sp>
      <p:sp>
        <p:nvSpPr>
          <p:cNvPr id="142" name="Shape 142"/>
          <p:cNvSpPr txBox="1">
            <a:spLocks noGrp="1"/>
          </p:cNvSpPr>
          <p:nvPr>
            <p:ph type="body" idx="1"/>
          </p:nvPr>
        </p:nvSpPr>
        <p:spPr>
          <a:xfrm>
            <a:off x="838199" y="1512832"/>
            <a:ext cx="9472757" cy="4664131"/>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lt1"/>
              </a:buClr>
              <a:buSzPct val="25000"/>
              <a:buFont typeface="Arial"/>
              <a:buNone/>
            </a:pPr>
            <a:r>
              <a:rPr lang="en-AU" sz="3600" b="0" i="0" u="none" strike="noStrike" cap="none" baseline="0" dirty="0">
                <a:solidFill>
                  <a:schemeClr val="lt1"/>
                </a:solidFill>
                <a:latin typeface="Consolas"/>
                <a:ea typeface="Consolas"/>
                <a:cs typeface="Consolas"/>
                <a:sym typeface="Consolas"/>
              </a:rPr>
              <a:t>And also…</a:t>
            </a:r>
            <a:endParaRPr lang="en-AU" sz="3600" b="0" i="0" u="sng" strike="noStrike" cap="none" baseline="0" dirty="0">
              <a:solidFill>
                <a:schemeClr val="lt1"/>
              </a:solidFill>
              <a:latin typeface="Consolas"/>
              <a:ea typeface="Consolas"/>
              <a:cs typeface="Consolas"/>
              <a:sym typeface="Consolas"/>
            </a:endParaRPr>
          </a:p>
        </p:txBody>
      </p:sp>
      <p:pic>
        <p:nvPicPr>
          <p:cNvPr id="143" name="Shape 143"/>
          <p:cNvPicPr preferRelativeResize="0"/>
          <p:nvPr/>
        </p:nvPicPr>
        <p:blipFill rotWithShape="1">
          <a:blip r:embed="rId3">
            <a:alphaModFix/>
          </a:blip>
          <a:srcRect/>
          <a:stretch/>
        </p:blipFill>
        <p:spPr>
          <a:xfrm>
            <a:off x="10382492" y="4529428"/>
            <a:ext cx="1562580" cy="2051571"/>
          </a:xfrm>
          <a:prstGeom prst="rect">
            <a:avLst/>
          </a:prstGeom>
          <a:noFill/>
          <a:ln>
            <a:noFill/>
          </a:ln>
        </p:spPr>
      </p:pic>
      <p:pic>
        <p:nvPicPr>
          <p:cNvPr id="144" name="Shape 144"/>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46" name="Shape 146"/>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3" name="Picture 2">
            <a:extLst>
              <a:ext uri="{FF2B5EF4-FFF2-40B4-BE49-F238E27FC236}">
                <a16:creationId xmlns:a16="http://schemas.microsoft.com/office/drawing/2014/main" id="{51C2E250-C079-6A48-BA78-3A5CB26BEFBA}"/>
              </a:ext>
            </a:extLst>
          </p:cNvPr>
          <p:cNvPicPr>
            <a:picLocks noChangeAspect="1"/>
          </p:cNvPicPr>
          <p:nvPr/>
        </p:nvPicPr>
        <p:blipFill>
          <a:blip r:embed="rId5"/>
          <a:stretch>
            <a:fillRect/>
          </a:stretch>
        </p:blipFill>
        <p:spPr>
          <a:xfrm>
            <a:off x="2798143" y="2452584"/>
            <a:ext cx="6595712" cy="3724379"/>
          </a:xfrm>
          <a:prstGeom prst="rect">
            <a:avLst/>
          </a:prstGeom>
        </p:spPr>
      </p:pic>
    </p:spTree>
    <p:extLst>
      <p:ext uri="{BB962C8B-B14F-4D97-AF65-F5344CB8AC3E}">
        <p14:creationId xmlns:p14="http://schemas.microsoft.com/office/powerpoint/2010/main" val="471548910"/>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2"/>
        <p:cNvGrpSpPr/>
        <p:nvPr/>
      </p:nvGrpSpPr>
      <p:grpSpPr>
        <a:xfrm>
          <a:off x="0" y="0"/>
          <a:ext cx="0" cy="0"/>
          <a:chOff x="0" y="0"/>
          <a:chExt cx="0" cy="0"/>
        </a:xfrm>
      </p:grpSpPr>
      <p:sp>
        <p:nvSpPr>
          <p:cNvPr id="163" name="Shape 163"/>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64" name="Shape 164"/>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a:solidFill>
                  <a:schemeClr val="lt1"/>
                </a:solidFill>
                <a:latin typeface="Consolas"/>
                <a:ea typeface="Consolas"/>
                <a:cs typeface="Consolas"/>
                <a:sym typeface="Consolas"/>
              </a:rPr>
              <a:t>Stay in touch </a:t>
            </a:r>
          </a:p>
        </p:txBody>
      </p:sp>
      <p:sp>
        <p:nvSpPr>
          <p:cNvPr id="165" name="Shape 165"/>
          <p:cNvSpPr txBox="1">
            <a:spLocks noGrp="1"/>
          </p:cNvSpPr>
          <p:nvPr>
            <p:ph type="body" idx="1"/>
          </p:nvPr>
        </p:nvSpPr>
        <p:spPr>
          <a:xfrm>
            <a:off x="1660966" y="1825625"/>
            <a:ext cx="9692833" cy="4351338"/>
          </a:xfrm>
          <a:prstGeom prst="rect">
            <a:avLst/>
          </a:prstGeom>
          <a:noFill/>
          <a:ln>
            <a:noFill/>
          </a:ln>
        </p:spPr>
        <p:txBody>
          <a:bodyPr lIns="91425" tIns="45700" rIns="91425" bIns="45700" anchor="t" anchorCtr="0">
            <a:noAutofit/>
          </a:bodyPr>
          <a:lstStyle/>
          <a:p>
            <a:pPr marL="0" marR="0" lvl="0" indent="0" algn="l" rtl="0">
              <a:lnSpc>
                <a:spcPct val="75000"/>
              </a:lnSpc>
              <a:spcBef>
                <a:spcPts val="0"/>
              </a:spcBef>
              <a:buClr>
                <a:schemeClr val="lt1"/>
              </a:buClr>
              <a:buSzPct val="25000"/>
              <a:buFont typeface="Arial"/>
              <a:buNone/>
            </a:pPr>
            <a:r>
              <a:rPr lang="en-AU" sz="2500" b="1" i="0" u="none" strike="noStrike" cap="none" baseline="0" dirty="0">
                <a:solidFill>
                  <a:schemeClr val="lt1"/>
                </a:solidFill>
                <a:latin typeface="Consolas"/>
                <a:ea typeface="Consolas"/>
                <a:cs typeface="Consolas"/>
                <a:sym typeface="Consolas"/>
              </a:rPr>
              <a:t>IRC / SLACK</a:t>
            </a: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lt1"/>
                </a:solidFill>
                <a:latin typeface="Consolas"/>
                <a:ea typeface="Consolas"/>
                <a:cs typeface="Consolas"/>
                <a:sym typeface="Consolas"/>
              </a:rPr>
              <a:t>irc.sectalks.org &gt; #</a:t>
            </a:r>
            <a:r>
              <a:rPr lang="en-AU" sz="2500" b="0" i="0" u="none" strike="noStrike" cap="none" baseline="0" dirty="0" err="1">
                <a:solidFill>
                  <a:schemeClr val="lt1"/>
                </a:solidFill>
                <a:latin typeface="Consolas"/>
                <a:ea typeface="Consolas"/>
                <a:cs typeface="Consolas"/>
                <a:sym typeface="Consolas"/>
              </a:rPr>
              <a:t>sectalks</a:t>
            </a:r>
            <a:endParaRPr lang="en-AU" sz="2500" b="0"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dirty="0">
                <a:solidFill>
                  <a:schemeClr val="lt1"/>
                </a:solidFill>
                <a:latin typeface="Consolas"/>
                <a:ea typeface="Consolas"/>
                <a:cs typeface="Consolas"/>
                <a:sym typeface="Consolas"/>
              </a:rPr>
              <a:t>and / or ask to be added to the slack</a:t>
            </a:r>
          </a:p>
          <a:p>
            <a:pPr marL="0" marR="0" lvl="0" indent="0" algn="l" rtl="0">
              <a:lnSpc>
                <a:spcPct val="75000"/>
              </a:lnSpc>
              <a:spcBef>
                <a:spcPts val="1000"/>
              </a:spcBef>
              <a:buClr>
                <a:schemeClr val="lt1"/>
              </a:buClr>
              <a:buFont typeface="Arial"/>
              <a:buNone/>
            </a:pPr>
            <a:endParaRPr sz="1000" b="1"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Font typeface="Arial"/>
              <a:buNone/>
            </a:pPr>
            <a:endParaRPr sz="1000" b="1"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b="1" i="0" u="none" strike="noStrike" cap="none" baseline="0" dirty="0" err="1">
                <a:solidFill>
                  <a:schemeClr val="lt1"/>
                </a:solidFill>
                <a:latin typeface="Consolas"/>
                <a:ea typeface="Consolas"/>
                <a:cs typeface="Consolas"/>
                <a:sym typeface="Consolas"/>
              </a:rPr>
              <a:t>Github</a:t>
            </a:r>
            <a:endParaRPr lang="en-AU" sz="2500" b="1"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bg1"/>
                </a:solidFill>
                <a:latin typeface="Consolas"/>
                <a:ea typeface="Consolas"/>
                <a:cs typeface="Consolas"/>
                <a:sym typeface="Consolas"/>
                <a:hlinkClick r:id="rId3">
                  <a:extLst>
                    <a:ext uri="{A12FA001-AC4F-418D-AE19-62706E023703}">
                      <ahyp:hlinkClr xmlns:ahyp="http://schemas.microsoft.com/office/drawing/2018/hyperlinkcolor" val="tx"/>
                    </a:ext>
                  </a:extLst>
                </a:hlinkClick>
              </a:rPr>
              <a:t>https://github.com/sectalks/sectalks</a:t>
            </a:r>
            <a:r>
              <a:rPr lang="en-AU" sz="2500" b="0" i="0" u="none" strike="noStrike" cap="none" baseline="0" dirty="0">
                <a:solidFill>
                  <a:schemeClr val="bg1"/>
                </a:solidFill>
                <a:latin typeface="Consolas"/>
                <a:ea typeface="Consolas"/>
                <a:cs typeface="Consolas"/>
                <a:sym typeface="Consolas"/>
              </a:rPr>
              <a:t> </a:t>
            </a:r>
          </a:p>
          <a:p>
            <a:pPr marL="0" marR="0" lvl="0" indent="0" algn="l" rtl="0">
              <a:lnSpc>
                <a:spcPct val="75000"/>
              </a:lnSpc>
              <a:spcBef>
                <a:spcPts val="1000"/>
              </a:spcBef>
              <a:buClr>
                <a:schemeClr val="lt1"/>
              </a:buClr>
              <a:buSzPct val="25000"/>
              <a:buFont typeface="Arial"/>
              <a:buNone/>
            </a:pPr>
            <a:endParaRPr lang="en-AU" sz="2500" b="0"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Font typeface="Arial"/>
              <a:buNone/>
            </a:pPr>
            <a:endParaRPr sz="1000" b="1" dirty="0">
              <a:solidFill>
                <a:schemeClr val="lt1"/>
              </a:solidFill>
            </a:endParaRPr>
          </a:p>
          <a:p>
            <a:pPr marL="0" marR="0" lvl="0" indent="0" algn="l" rtl="0">
              <a:lnSpc>
                <a:spcPct val="75000"/>
              </a:lnSpc>
              <a:spcBef>
                <a:spcPts val="1000"/>
              </a:spcBef>
              <a:buClr>
                <a:schemeClr val="lt1"/>
              </a:buClr>
              <a:buSzPct val="25000"/>
              <a:buFont typeface="Arial"/>
              <a:buNone/>
            </a:pPr>
            <a:r>
              <a:rPr lang="en-AU" sz="2500" b="1" i="0" u="none" strike="noStrike" cap="none" baseline="0" dirty="0">
                <a:solidFill>
                  <a:schemeClr val="lt1"/>
                </a:solidFill>
                <a:latin typeface="Arial"/>
                <a:ea typeface="Arial"/>
                <a:cs typeface="Arial"/>
                <a:sym typeface="Arial"/>
              </a:rPr>
              <a:t>Twitter</a:t>
            </a:r>
            <a:r>
              <a:rPr lang="en-AU" sz="2500" b="0" i="0" u="none" strike="noStrike" cap="none" baseline="0" dirty="0">
                <a:solidFill>
                  <a:schemeClr val="lt1"/>
                </a:solidFill>
                <a:latin typeface="Arial"/>
                <a:ea typeface="Arial"/>
                <a:cs typeface="Arial"/>
                <a:sym typeface="Arial"/>
              </a:rPr>
              <a:t> </a:t>
            </a: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lt1"/>
                </a:solidFill>
                <a:latin typeface="Arial"/>
                <a:ea typeface="Arial"/>
                <a:cs typeface="Arial"/>
                <a:sym typeface="Arial"/>
              </a:rPr>
              <a:t>@</a:t>
            </a:r>
            <a:r>
              <a:rPr lang="en-AU" sz="2500" b="0" i="0" u="none" strike="noStrike" cap="none" baseline="0" dirty="0" err="1">
                <a:solidFill>
                  <a:schemeClr val="lt1"/>
                </a:solidFill>
                <a:latin typeface="Arial"/>
                <a:ea typeface="Arial"/>
                <a:cs typeface="Arial"/>
                <a:sym typeface="Arial"/>
              </a:rPr>
              <a:t>SecTalks</a:t>
            </a:r>
            <a:endParaRPr lang="en-AU" sz="2500" b="0" i="0" u="none" strike="noStrike" cap="none" baseline="0" dirty="0">
              <a:solidFill>
                <a:schemeClr val="lt1"/>
              </a:solidFill>
              <a:latin typeface="Arial"/>
              <a:ea typeface="Arial"/>
              <a:cs typeface="Arial"/>
              <a:sym typeface="Arial"/>
            </a:endParaRPr>
          </a:p>
        </p:txBody>
      </p:sp>
      <p:sp>
        <p:nvSpPr>
          <p:cNvPr id="167" name="Shape 167"/>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168" name="Shape 168"/>
          <p:cNvPicPr preferRelativeResize="0"/>
          <p:nvPr/>
        </p:nvPicPr>
        <p:blipFill rotWithShape="1">
          <a:blip r:embed="rId4">
            <a:alphaModFix/>
          </a:blip>
          <a:srcRect/>
          <a:stretch/>
        </p:blipFill>
        <p:spPr>
          <a:xfrm>
            <a:off x="10382492" y="4529428"/>
            <a:ext cx="1562580" cy="2051571"/>
          </a:xfrm>
          <a:prstGeom prst="rect">
            <a:avLst/>
          </a:prstGeom>
          <a:noFill/>
          <a:ln>
            <a:noFill/>
          </a:ln>
        </p:spPr>
      </p:pic>
      <p:pic>
        <p:nvPicPr>
          <p:cNvPr id="169" name="Shape 169"/>
          <p:cNvPicPr preferRelativeResize="0"/>
          <p:nvPr/>
        </p:nvPicPr>
        <p:blipFill rotWithShape="1">
          <a:blip r:embed="rId5">
            <a:alphaModFix/>
          </a:blip>
          <a:srcRect/>
          <a:stretch/>
        </p:blipFill>
        <p:spPr>
          <a:xfrm>
            <a:off x="10310959" y="522233"/>
            <a:ext cx="1881039" cy="3562458"/>
          </a:xfrm>
          <a:prstGeom prst="rect">
            <a:avLst/>
          </a:prstGeom>
          <a:noFill/>
          <a:ln>
            <a:noFill/>
          </a:ln>
        </p:spPr>
      </p:pic>
      <p:pic>
        <p:nvPicPr>
          <p:cNvPr id="171" name="Shape 171"/>
          <p:cNvPicPr preferRelativeResize="0"/>
          <p:nvPr/>
        </p:nvPicPr>
        <p:blipFill rotWithShape="1">
          <a:blip r:embed="rId6">
            <a:alphaModFix/>
          </a:blip>
          <a:srcRect/>
          <a:stretch/>
        </p:blipFill>
        <p:spPr>
          <a:xfrm>
            <a:off x="580122" y="4896952"/>
            <a:ext cx="979200" cy="979200"/>
          </a:xfrm>
          <a:prstGeom prst="rect">
            <a:avLst/>
          </a:prstGeom>
          <a:noFill/>
          <a:ln>
            <a:noFill/>
          </a:ln>
        </p:spPr>
      </p:pic>
      <p:pic>
        <p:nvPicPr>
          <p:cNvPr id="172" name="Shape 172"/>
          <p:cNvPicPr preferRelativeResize="0"/>
          <p:nvPr/>
        </p:nvPicPr>
        <p:blipFill rotWithShape="1">
          <a:blip r:embed="rId7">
            <a:alphaModFix/>
          </a:blip>
          <a:srcRect/>
          <a:stretch/>
        </p:blipFill>
        <p:spPr>
          <a:xfrm>
            <a:off x="597531" y="3439128"/>
            <a:ext cx="944399" cy="944399"/>
          </a:xfrm>
          <a:prstGeom prst="rect">
            <a:avLst/>
          </a:prstGeom>
          <a:noFill/>
          <a:ln>
            <a:noFill/>
          </a:ln>
        </p:spPr>
      </p:pic>
      <p:pic>
        <p:nvPicPr>
          <p:cNvPr id="173" name="Shape 173"/>
          <p:cNvPicPr preferRelativeResize="0"/>
          <p:nvPr/>
        </p:nvPicPr>
        <p:blipFill rotWithShape="1">
          <a:blip r:embed="rId8">
            <a:alphaModFix/>
          </a:blip>
          <a:srcRect/>
          <a:stretch/>
        </p:blipFill>
        <p:spPr>
          <a:xfrm>
            <a:off x="636816" y="1941729"/>
            <a:ext cx="865750" cy="865750"/>
          </a:xfrm>
          <a:prstGeom prst="rect">
            <a:avLst/>
          </a:prstGeom>
          <a:noFill/>
          <a:ln>
            <a:noFill/>
          </a:ln>
        </p:spPr>
      </p:pic>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7"/>
        <p:cNvGrpSpPr/>
        <p:nvPr/>
      </p:nvGrpSpPr>
      <p:grpSpPr>
        <a:xfrm>
          <a:off x="0" y="0"/>
          <a:ext cx="0" cy="0"/>
          <a:chOff x="0" y="0"/>
          <a:chExt cx="0" cy="0"/>
        </a:xfrm>
      </p:grpSpPr>
      <p:sp>
        <p:nvSpPr>
          <p:cNvPr id="178" name="Shape 178"/>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79" name="Shape 17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a:solidFill>
                  <a:schemeClr val="lt1"/>
                </a:solidFill>
                <a:latin typeface="Consolas"/>
                <a:ea typeface="Consolas"/>
                <a:cs typeface="Consolas"/>
                <a:sym typeface="Consolas"/>
              </a:rPr>
              <a:t>Without further ado...</a:t>
            </a:r>
          </a:p>
        </p:txBody>
      </p:sp>
      <p:sp>
        <p:nvSpPr>
          <p:cNvPr id="180" name="Shape 180"/>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indent="0">
              <a:buClr>
                <a:schemeClr val="lt1"/>
              </a:buClr>
              <a:buSzPct val="100000"/>
              <a:buNone/>
            </a:pPr>
            <a:r>
              <a:rPr lang="en-AU" sz="3600" dirty="0">
                <a:solidFill>
                  <a:schemeClr val="lt1"/>
                </a:solidFill>
                <a:latin typeface="Consolas"/>
                <a:ea typeface="Consolas"/>
                <a:cs typeface="Consolas"/>
                <a:sym typeface="Consolas"/>
              </a:rPr>
              <a:t>drinks?</a:t>
            </a:r>
          </a:p>
        </p:txBody>
      </p:sp>
      <p:pic>
        <p:nvPicPr>
          <p:cNvPr id="181" name="Shape 181"/>
          <p:cNvPicPr preferRelativeResize="0"/>
          <p:nvPr/>
        </p:nvPicPr>
        <p:blipFill rotWithShape="1">
          <a:blip r:embed="rId3">
            <a:alphaModFix/>
          </a:blip>
          <a:srcRect/>
          <a:stretch/>
        </p:blipFill>
        <p:spPr>
          <a:xfrm>
            <a:off x="10310959" y="522233"/>
            <a:ext cx="1881039" cy="3562458"/>
          </a:xfrm>
          <a:prstGeom prst="rect">
            <a:avLst/>
          </a:prstGeom>
          <a:noFill/>
          <a:ln>
            <a:noFill/>
          </a:ln>
        </p:spPr>
      </p:pic>
      <p:sp>
        <p:nvSpPr>
          <p:cNvPr id="184" name="Shape 18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1" name="Shape 156">
            <a:extLst>
              <a:ext uri="{FF2B5EF4-FFF2-40B4-BE49-F238E27FC236}">
                <a16:creationId xmlns:a16="http://schemas.microsoft.com/office/drawing/2014/main" id="{7A41472C-395D-4F0D-8512-820060E2D7BA}"/>
              </a:ext>
            </a:extLst>
          </p:cNvPr>
          <p:cNvSpPr txBox="1"/>
          <p:nvPr/>
        </p:nvSpPr>
        <p:spPr>
          <a:xfrm>
            <a:off x="8137003" y="2246865"/>
            <a:ext cx="3773347" cy="440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o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_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|_||_)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||_)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a:t>
            </a:r>
          </a:p>
          <a:p>
            <a:pPr marL="0" marR="0" lvl="0" indent="0" algn="l" rtl="0">
              <a:spcBef>
                <a:spcPts val="0"/>
              </a:spcBef>
              <a:buNone/>
            </a:pPr>
            <a:endParaRPr sz="2000" b="0" i="0" u="none" strike="noStrike" cap="none" baseline="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7382834"/>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a:solidFill>
                  <a:schemeClr val="lt1"/>
                </a:solidFill>
                <a:latin typeface="Consolas"/>
                <a:ea typeface="Consolas"/>
                <a:cs typeface="Consolas"/>
                <a:sym typeface="Consolas"/>
              </a:rPr>
              <a:t>Welcome!</a:t>
            </a:r>
          </a:p>
        </p:txBody>
      </p:sp>
      <p:sp>
        <p:nvSpPr>
          <p:cNvPr id="97" name="Shape 97"/>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indent="0">
              <a:buClr>
                <a:schemeClr val="lt1"/>
              </a:buClr>
              <a:buSzPct val="100000"/>
              <a:buNone/>
            </a:pPr>
            <a:r>
              <a:rPr lang="en-AU" sz="3600" b="0" i="0" u="none" strike="noStrike" cap="none" baseline="0" dirty="0">
                <a:solidFill>
                  <a:schemeClr val="lt1"/>
                </a:solidFill>
                <a:latin typeface="Consolas"/>
                <a:ea typeface="Consolas"/>
                <a:cs typeface="Consolas"/>
                <a:sym typeface="Consolas"/>
              </a:rPr>
              <a:t>We’re back!</a:t>
            </a: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endParaRPr lang="en-AU" sz="3600" b="0" i="0" u="none" strike="noStrike" cap="none" baseline="0" dirty="0">
              <a:solidFill>
                <a:schemeClr val="lt1"/>
              </a:solidFill>
              <a:latin typeface="Consolas"/>
              <a:ea typeface="Consolas"/>
              <a:cs typeface="Consolas"/>
              <a:sym typeface="Consolas"/>
            </a:endParaRPr>
          </a:p>
          <a:p>
            <a:pPr marL="0" indent="0">
              <a:buClr>
                <a:schemeClr val="lt1"/>
              </a:buClr>
              <a:buSzPct val="100000"/>
              <a:buNone/>
            </a:pPr>
            <a:endParaRPr lang="en-AU" sz="3600" b="0" i="0" u="none" strike="noStrike" cap="none" baseline="0" dirty="0">
              <a:solidFill>
                <a:schemeClr val="lt1"/>
              </a:solidFill>
              <a:latin typeface="Consolas"/>
              <a:ea typeface="Consolas"/>
              <a:cs typeface="Consolas"/>
              <a:sym typeface="Consolas"/>
            </a:endParaRPr>
          </a:p>
          <a:p>
            <a:pPr marL="0" indent="0">
              <a:buClr>
                <a:schemeClr val="lt1"/>
              </a:buClr>
              <a:buSzPct val="100000"/>
              <a:buNone/>
            </a:pPr>
            <a:r>
              <a:rPr lang="en-AU" sz="3600" b="0" i="0" u="none" strike="noStrike" cap="none" baseline="0" dirty="0">
                <a:solidFill>
                  <a:schemeClr val="lt1"/>
                </a:solidFill>
                <a:latin typeface="Consolas"/>
                <a:ea typeface="Consolas"/>
                <a:cs typeface="Consolas"/>
                <a:sym typeface="Consolas"/>
              </a:rPr>
              <a:t>Merry Christmas nerds </a:t>
            </a:r>
          </a:p>
        </p:txBody>
      </p:sp>
      <p:sp>
        <p:nvSpPr>
          <p:cNvPr id="98" name="Shape 98"/>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99" name="Shape 99"/>
          <p:cNvPicPr preferRelativeResize="0"/>
          <p:nvPr/>
        </p:nvPicPr>
        <p:blipFill rotWithShape="1">
          <a:blip r:embed="rId3">
            <a:alphaModFix/>
          </a:blip>
          <a:srcRect/>
          <a:stretch/>
        </p:blipFill>
        <p:spPr>
          <a:xfrm>
            <a:off x="10382492" y="4529428"/>
            <a:ext cx="1562580" cy="2051571"/>
          </a:xfrm>
          <a:prstGeom prst="rect">
            <a:avLst/>
          </a:prstGeom>
          <a:noFill/>
          <a:ln>
            <a:noFill/>
          </a:ln>
        </p:spPr>
      </p:pic>
      <p:sp>
        <p:nvSpPr>
          <p:cNvPr id="100" name="Shape 100"/>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onsolas"/>
              <a:ea typeface="Consolas"/>
              <a:cs typeface="Consolas"/>
              <a:sym typeface="Consolas"/>
            </a:endParaRPr>
          </a:p>
        </p:txBody>
      </p:sp>
      <p:pic>
        <p:nvPicPr>
          <p:cNvPr id="101" name="Shape 101"/>
          <p:cNvPicPr preferRelativeResize="0"/>
          <p:nvPr/>
        </p:nvPicPr>
        <p:blipFill rotWithShape="1">
          <a:blip r:embed="rId4">
            <a:alphaModFix/>
          </a:blip>
          <a:srcRect/>
          <a:stretch/>
        </p:blipFill>
        <p:spPr>
          <a:xfrm>
            <a:off x="10310959" y="522233"/>
            <a:ext cx="1881039" cy="3562458"/>
          </a:xfrm>
          <a:prstGeom prst="rect">
            <a:avLst/>
          </a:prstGeom>
          <a:noFill/>
          <a:ln>
            <a:noFill/>
          </a:ln>
        </p:spPr>
      </p:pic>
      <p:pic>
        <p:nvPicPr>
          <p:cNvPr id="1026" name="Picture 2" descr="Rock N&amp;#39; Roll Santa by bigtexfunkadelic | Christmas rock, Cute christmas  wallpaper, Santa art">
            <a:extLst>
              <a:ext uri="{FF2B5EF4-FFF2-40B4-BE49-F238E27FC236}">
                <a16:creationId xmlns:a16="http://schemas.microsoft.com/office/drawing/2014/main" id="{3D13457A-37CA-4048-AAEE-E2284CBC74A6}"/>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09" name="Shape 109"/>
          <p:cNvSpPr txBox="1">
            <a:spLocks noGrp="1"/>
          </p:cNvSpPr>
          <p:nvPr>
            <p:ph type="body" idx="1"/>
          </p:nvPr>
        </p:nvSpPr>
        <p:spPr>
          <a:xfrm>
            <a:off x="838200" y="1825625"/>
            <a:ext cx="9225951" cy="4351199"/>
          </a:xfrm>
          <a:prstGeom prst="rect">
            <a:avLst/>
          </a:prstGeom>
          <a:noFill/>
          <a:ln>
            <a:noFill/>
          </a:ln>
        </p:spPr>
        <p:txBody>
          <a:bodyPr lIns="91425" tIns="45700" rIns="91425" bIns="45700" anchor="t" anchorCtr="0">
            <a:noAutofit/>
          </a:bodyPr>
          <a:lstStyle/>
          <a:p>
            <a:pPr marL="0" marR="0" lvl="0" indent="0" algn="l" rtl="0">
              <a:lnSpc>
                <a:spcPct val="90000"/>
              </a:lnSpc>
              <a:spcBef>
                <a:spcPts val="1000"/>
              </a:spcBef>
              <a:buClr>
                <a:schemeClr val="lt1"/>
              </a:buClr>
              <a:buSzPct val="25000"/>
              <a:buFont typeface="Arial"/>
              <a:buNone/>
            </a:pPr>
            <a:r>
              <a:rPr lang="en-AU" sz="3200" dirty="0">
                <a:solidFill>
                  <a:schemeClr val="lt1"/>
                </a:solidFill>
                <a:latin typeface="Consolas"/>
                <a:ea typeface="Consolas"/>
                <a:cs typeface="Consolas"/>
                <a:sym typeface="Consolas"/>
              </a:rPr>
              <a:t>Thanks to…</a:t>
            </a:r>
          </a:p>
          <a:p>
            <a:pPr marL="0" marR="0" lvl="0" indent="0" algn="l" rtl="0">
              <a:lnSpc>
                <a:spcPct val="90000"/>
              </a:lnSpc>
              <a:spcBef>
                <a:spcPts val="1000"/>
              </a:spcBef>
              <a:buClr>
                <a:schemeClr val="lt1"/>
              </a:buClr>
              <a:buSzPct val="25000"/>
              <a:buFont typeface="Arial"/>
              <a:buNone/>
            </a:pPr>
            <a:endParaRPr lang="en-AU" sz="3200" dirty="0">
              <a:solidFill>
                <a:schemeClr val="lt1"/>
              </a:solidFill>
              <a:latin typeface="Consolas"/>
              <a:ea typeface="Consolas"/>
              <a:cs typeface="Consolas"/>
              <a:sym typeface="Consolas"/>
            </a:endParaRPr>
          </a:p>
          <a:p>
            <a:pPr marL="457200" lvl="0" indent="-457200">
              <a:buClr>
                <a:schemeClr val="lt1"/>
              </a:buClr>
              <a:buSzPct val="100000"/>
              <a:buFont typeface="Consolas"/>
              <a:buChar char="•"/>
            </a:pPr>
            <a:r>
              <a:rPr lang="en-AU" sz="3200" dirty="0" err="1">
                <a:solidFill>
                  <a:schemeClr val="lt1"/>
                </a:solidFill>
                <a:latin typeface="Consolas"/>
                <a:ea typeface="Consolas"/>
                <a:cs typeface="Consolas"/>
                <a:sym typeface="Consolas"/>
              </a:rPr>
              <a:t>Evildaemond</a:t>
            </a:r>
            <a:r>
              <a:rPr lang="en-AU" sz="3200" dirty="0">
                <a:solidFill>
                  <a:schemeClr val="lt1"/>
                </a:solidFill>
                <a:latin typeface="Consolas"/>
                <a:ea typeface="Consolas"/>
                <a:cs typeface="Consolas"/>
                <a:sym typeface="Consolas"/>
              </a:rPr>
              <a:t>, </a:t>
            </a:r>
            <a:r>
              <a:rPr lang="en-AU" sz="3200" dirty="0" err="1">
                <a:solidFill>
                  <a:schemeClr val="lt1"/>
                </a:solidFill>
                <a:latin typeface="Consolas"/>
                <a:ea typeface="Consolas"/>
                <a:cs typeface="Consolas"/>
                <a:sym typeface="Consolas"/>
              </a:rPr>
              <a:t>sudosammy</a:t>
            </a:r>
            <a:r>
              <a:rPr lang="en-AU" sz="3200" dirty="0">
                <a:solidFill>
                  <a:schemeClr val="lt1"/>
                </a:solidFill>
                <a:latin typeface="Consolas"/>
                <a:ea typeface="Consolas"/>
                <a:cs typeface="Consolas"/>
                <a:sym typeface="Consolas"/>
              </a:rPr>
              <a:t>, </a:t>
            </a:r>
            <a:r>
              <a:rPr lang="en-AU" sz="3200" dirty="0" err="1">
                <a:solidFill>
                  <a:schemeClr val="lt1"/>
                </a:solidFill>
                <a:latin typeface="Consolas"/>
                <a:ea typeface="Consolas"/>
                <a:cs typeface="Consolas"/>
                <a:sym typeface="Consolas"/>
              </a:rPr>
              <a:t>nidogski</a:t>
            </a:r>
            <a:r>
              <a:rPr lang="en-AU" sz="3200" dirty="0">
                <a:solidFill>
                  <a:schemeClr val="lt1"/>
                </a:solidFill>
                <a:latin typeface="Consolas"/>
                <a:ea typeface="Consolas"/>
                <a:cs typeface="Consolas"/>
                <a:sym typeface="Consolas"/>
              </a:rPr>
              <a:t>, </a:t>
            </a:r>
            <a:r>
              <a:rPr lang="en-AU" sz="3200" dirty="0" err="1">
                <a:solidFill>
                  <a:schemeClr val="lt1"/>
                </a:solidFill>
                <a:latin typeface="Consolas"/>
                <a:ea typeface="Consolas"/>
                <a:cs typeface="Consolas"/>
                <a:sym typeface="Consolas"/>
              </a:rPr>
              <a:t>ParaFlare</a:t>
            </a:r>
            <a:r>
              <a:rPr lang="en-AU" sz="3200" dirty="0">
                <a:solidFill>
                  <a:schemeClr val="lt1"/>
                </a:solidFill>
                <a:latin typeface="Consolas"/>
                <a:ea typeface="Consolas"/>
                <a:cs typeface="Consolas"/>
                <a:sym typeface="Consolas"/>
              </a:rPr>
              <a:t>, Trustwave, Matt Jones for the brews!</a:t>
            </a:r>
          </a:p>
          <a:p>
            <a:pPr marL="457200" marR="0" lvl="0" indent="-457200" algn="l" rtl="0">
              <a:lnSpc>
                <a:spcPct val="90000"/>
              </a:lnSpc>
              <a:spcBef>
                <a:spcPts val="1000"/>
              </a:spcBef>
              <a:buClr>
                <a:schemeClr val="lt1"/>
              </a:buClr>
              <a:buSzPct val="100000"/>
              <a:buFont typeface="Consolas"/>
              <a:buChar char="•"/>
            </a:pPr>
            <a:r>
              <a:rPr lang="en-AU" sz="3200" dirty="0" err="1">
                <a:solidFill>
                  <a:schemeClr val="lt1"/>
                </a:solidFill>
                <a:latin typeface="Consolas"/>
                <a:ea typeface="Consolas"/>
                <a:cs typeface="Consolas"/>
                <a:sym typeface="Consolas"/>
              </a:rPr>
              <a:t>Spacecubed</a:t>
            </a:r>
            <a:r>
              <a:rPr lang="en-AU" sz="3200" dirty="0">
                <a:solidFill>
                  <a:schemeClr val="lt1"/>
                </a:solidFill>
                <a:latin typeface="Consolas"/>
                <a:ea typeface="Consolas"/>
                <a:cs typeface="Consolas"/>
                <a:sym typeface="Consolas"/>
              </a:rPr>
              <a:t> &amp; Riff!</a:t>
            </a:r>
          </a:p>
          <a:p>
            <a:pPr marL="457200" lvl="0" indent="-457200">
              <a:buClr>
                <a:schemeClr val="lt1"/>
              </a:buClr>
              <a:buSzPct val="100000"/>
              <a:buFont typeface="Consolas"/>
              <a:buChar char="•"/>
            </a:pPr>
            <a:r>
              <a:rPr lang="en-AU" sz="3200" dirty="0">
                <a:solidFill>
                  <a:schemeClr val="lt1"/>
                </a:solidFill>
                <a:latin typeface="Consolas"/>
                <a:ea typeface="Consolas"/>
                <a:cs typeface="Consolas"/>
                <a:sym typeface="Consolas"/>
              </a:rPr>
              <a:t>The committee: </a:t>
            </a:r>
            <a:r>
              <a:rPr lang="en-AU" sz="3200" dirty="0" err="1">
                <a:solidFill>
                  <a:schemeClr val="lt1"/>
                </a:solidFill>
                <a:latin typeface="Consolas"/>
                <a:ea typeface="Consolas"/>
                <a:cs typeface="Consolas"/>
                <a:sym typeface="Consolas"/>
              </a:rPr>
              <a:t>nidogski</a:t>
            </a:r>
            <a:r>
              <a:rPr lang="en-AU" sz="3200" dirty="0">
                <a:solidFill>
                  <a:schemeClr val="lt1"/>
                </a:solidFill>
                <a:latin typeface="Consolas"/>
                <a:ea typeface="Consolas"/>
                <a:cs typeface="Consolas"/>
                <a:sym typeface="Consolas"/>
              </a:rPr>
              <a:t> &amp; sudosammy</a:t>
            </a:r>
          </a:p>
          <a:p>
            <a:pPr marL="457200" lvl="0" indent="-457200">
              <a:buClr>
                <a:schemeClr val="lt1"/>
              </a:buClr>
              <a:buSzPct val="100000"/>
              <a:buFont typeface="Consolas"/>
              <a:buChar char="•"/>
            </a:pPr>
            <a:r>
              <a:rPr lang="en-AU" sz="3200" dirty="0">
                <a:solidFill>
                  <a:schemeClr val="lt1"/>
                </a:solidFill>
                <a:latin typeface="Consolas"/>
                <a:ea typeface="Consolas"/>
                <a:cs typeface="Consolas"/>
                <a:sym typeface="Consolas"/>
              </a:rPr>
              <a:t>Everyone who contributes!</a:t>
            </a:r>
          </a:p>
          <a:p>
            <a:pPr marL="0" marR="0" lvl="0" indent="0" algn="l" rtl="0">
              <a:lnSpc>
                <a:spcPct val="90000"/>
              </a:lnSpc>
              <a:spcBef>
                <a:spcPts val="1000"/>
              </a:spcBef>
              <a:buClr>
                <a:schemeClr val="lt1"/>
              </a:buClr>
              <a:buFont typeface="Arial"/>
              <a:buNone/>
            </a:pPr>
            <a:endParaRPr sz="3600" dirty="0">
              <a:solidFill>
                <a:schemeClr val="lt1"/>
              </a:solidFill>
              <a:latin typeface="Consolas"/>
              <a:ea typeface="Consolas"/>
              <a:cs typeface="Consolas"/>
              <a:sym typeface="Consolas"/>
            </a:endParaRP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09" name="Shape 109"/>
          <p:cNvSpPr txBox="1">
            <a:spLocks noGrp="1"/>
          </p:cNvSpPr>
          <p:nvPr>
            <p:ph type="body" idx="1"/>
          </p:nvPr>
        </p:nvSpPr>
        <p:spPr>
          <a:xfrm>
            <a:off x="838200" y="1825625"/>
            <a:ext cx="9225951" cy="4351199"/>
          </a:xfrm>
          <a:prstGeom prst="rect">
            <a:avLst/>
          </a:prstGeom>
          <a:noFill/>
          <a:ln>
            <a:noFill/>
          </a:ln>
        </p:spPr>
        <p:txBody>
          <a:bodyPr lIns="91425" tIns="45700" rIns="91425" bIns="45700" anchor="t" anchorCtr="0">
            <a:noAutofit/>
          </a:bodyPr>
          <a:lstStyle/>
          <a:p>
            <a:pPr marL="457200" indent="-457200">
              <a:buClr>
                <a:schemeClr val="lt1"/>
              </a:buClr>
              <a:buSzPct val="100000"/>
            </a:pPr>
            <a:r>
              <a:rPr lang="en-AU" sz="3200" dirty="0">
                <a:solidFill>
                  <a:schemeClr val="lt1"/>
                </a:solidFill>
                <a:latin typeface="Consolas"/>
                <a:ea typeface="Consolas"/>
                <a:cs typeface="Consolas"/>
                <a:sym typeface="Consolas"/>
              </a:rPr>
              <a:t>1,093 </a:t>
            </a:r>
            <a:r>
              <a:rPr lang="en-AU" sz="3200" dirty="0" err="1">
                <a:solidFill>
                  <a:schemeClr val="lt1"/>
                </a:solidFill>
                <a:latin typeface="Consolas"/>
                <a:ea typeface="Consolas"/>
                <a:cs typeface="Consolas"/>
                <a:sym typeface="Consolas"/>
              </a:rPr>
              <a:t>meetup.com</a:t>
            </a:r>
            <a:r>
              <a:rPr lang="en-AU" sz="3200" dirty="0">
                <a:solidFill>
                  <a:schemeClr val="lt1"/>
                </a:solidFill>
                <a:latin typeface="Consolas"/>
                <a:ea typeface="Consolas"/>
                <a:cs typeface="Consolas"/>
                <a:sym typeface="Consolas"/>
              </a:rPr>
              <a:t> members!</a:t>
            </a:r>
          </a:p>
          <a:p>
            <a:pPr marL="457200" indent="-457200">
              <a:buClr>
                <a:schemeClr val="lt1"/>
              </a:buClr>
              <a:buSzPct val="100000"/>
            </a:pPr>
            <a:endParaRPr lang="en-AU" sz="3200" dirty="0">
              <a:solidFill>
                <a:schemeClr val="lt1"/>
              </a:solidFill>
              <a:latin typeface="Consolas"/>
              <a:ea typeface="Consolas"/>
              <a:cs typeface="Consolas"/>
              <a:sym typeface="Consolas"/>
            </a:endParaRPr>
          </a:p>
          <a:p>
            <a:pPr marL="457200" indent="-457200">
              <a:buClr>
                <a:schemeClr val="lt1"/>
              </a:buClr>
              <a:buSzPct val="100000"/>
            </a:pPr>
            <a:r>
              <a:rPr lang="en-AU" sz="4800" dirty="0">
                <a:solidFill>
                  <a:schemeClr val="lt1"/>
                </a:solidFill>
                <a:latin typeface="Consolas"/>
                <a:ea typeface="Consolas"/>
                <a:cs typeface="Consolas"/>
                <a:sym typeface="Consolas"/>
              </a:rPr>
              <a:t>2020</a:t>
            </a:r>
            <a:endParaRPr lang="en-AU" sz="3200" dirty="0">
              <a:solidFill>
                <a:schemeClr val="lt1"/>
              </a:solidFill>
              <a:latin typeface="Consolas"/>
              <a:ea typeface="Consolas"/>
              <a:cs typeface="Consolas"/>
              <a:sym typeface="Consolas"/>
            </a:endParaRPr>
          </a:p>
          <a:p>
            <a:pPr marL="914400" lvl="1" indent="-457200">
              <a:buClr>
                <a:schemeClr val="lt1"/>
              </a:buClr>
              <a:buSzPct val="100000"/>
            </a:pPr>
            <a:r>
              <a:rPr lang="en-AU" sz="3200" dirty="0">
                <a:solidFill>
                  <a:schemeClr val="lt1"/>
                </a:solidFill>
                <a:latin typeface="Consolas"/>
                <a:ea typeface="Consolas"/>
                <a:cs typeface="Consolas"/>
                <a:sym typeface="Consolas"/>
              </a:rPr>
              <a:t>Only 6 meetups :(</a:t>
            </a:r>
          </a:p>
          <a:p>
            <a:pPr marL="914400" lvl="1" indent="-457200">
              <a:buClr>
                <a:schemeClr val="lt1"/>
              </a:buClr>
              <a:buSzPct val="100000"/>
            </a:pPr>
            <a:r>
              <a:rPr lang="en-AU" sz="3200" dirty="0">
                <a:solidFill>
                  <a:schemeClr val="lt1"/>
                </a:solidFill>
                <a:latin typeface="Consolas"/>
                <a:ea typeface="Consolas"/>
                <a:cs typeface="Consolas"/>
                <a:sym typeface="Consolas"/>
              </a:rPr>
              <a:t>Average RSVP count: 61</a:t>
            </a:r>
          </a:p>
          <a:p>
            <a:pPr marL="914400" lvl="1" indent="-457200">
              <a:buClr>
                <a:schemeClr val="lt1"/>
              </a:buClr>
              <a:buSzPct val="100000"/>
            </a:pPr>
            <a:r>
              <a:rPr lang="en-AU" sz="3200" dirty="0">
                <a:solidFill>
                  <a:schemeClr val="lt1"/>
                </a:solidFill>
                <a:latin typeface="Consolas"/>
                <a:ea typeface="Consolas"/>
                <a:cs typeface="Consolas"/>
                <a:sym typeface="Consolas"/>
              </a:rPr>
              <a:t>Attendance is typically +/- 10</a:t>
            </a:r>
          </a:p>
          <a:p>
            <a:pPr marL="914400" lvl="1" indent="-457200">
              <a:buClr>
                <a:schemeClr val="lt1"/>
              </a:buClr>
              <a:buSzPct val="100000"/>
            </a:pPr>
            <a:r>
              <a:rPr lang="en-AU" sz="3200" dirty="0">
                <a:solidFill>
                  <a:schemeClr val="lt1"/>
                </a:solidFill>
                <a:latin typeface="Consolas"/>
                <a:ea typeface="Consolas"/>
                <a:cs typeface="Consolas"/>
                <a:sym typeface="Consolas"/>
              </a:rPr>
              <a:t>Total RSVPs: 367</a:t>
            </a:r>
          </a:p>
          <a:p>
            <a:pPr marL="457200" indent="-457200">
              <a:buClr>
                <a:schemeClr val="lt1"/>
              </a:buClr>
              <a:buSzPct val="100000"/>
            </a:pPr>
            <a:endParaRPr sz="3600" dirty="0">
              <a:solidFill>
                <a:schemeClr val="lt1"/>
              </a:solidFill>
              <a:latin typeface="Consolas"/>
              <a:ea typeface="Consolas"/>
              <a:cs typeface="Consolas"/>
              <a:sym typeface="Consolas"/>
            </a:endParaRPr>
          </a:p>
        </p:txBody>
      </p:sp>
    </p:spTree>
    <p:extLst>
      <p:ext uri="{BB962C8B-B14F-4D97-AF65-F5344CB8AC3E}">
        <p14:creationId xmlns:p14="http://schemas.microsoft.com/office/powerpoint/2010/main" val="3358904156"/>
      </p:ext>
    </p:extLst>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09" name="Shape 109"/>
          <p:cNvSpPr txBox="1">
            <a:spLocks noGrp="1"/>
          </p:cNvSpPr>
          <p:nvPr>
            <p:ph type="body" idx="1"/>
          </p:nvPr>
        </p:nvSpPr>
        <p:spPr>
          <a:xfrm>
            <a:off x="838200" y="1825625"/>
            <a:ext cx="9225951" cy="4351199"/>
          </a:xfrm>
          <a:prstGeom prst="rect">
            <a:avLst/>
          </a:prstGeom>
          <a:noFill/>
          <a:ln>
            <a:noFill/>
          </a:ln>
        </p:spPr>
        <p:txBody>
          <a:bodyPr lIns="91425" tIns="45700" rIns="91425" bIns="45700" anchor="t" anchorCtr="0">
            <a:noAutofit/>
          </a:bodyPr>
          <a:lstStyle/>
          <a:p>
            <a:pPr marL="457200" indent="-457200">
              <a:buClr>
                <a:schemeClr val="lt1"/>
              </a:buClr>
              <a:buSzPct val="100000"/>
            </a:pPr>
            <a:r>
              <a:rPr lang="en-AU" sz="3200" dirty="0">
                <a:solidFill>
                  <a:schemeClr val="lt1"/>
                </a:solidFill>
                <a:latin typeface="Consolas"/>
                <a:ea typeface="Consolas"/>
                <a:cs typeface="Consolas"/>
                <a:sym typeface="Consolas"/>
              </a:rPr>
              <a:t>1,093 </a:t>
            </a:r>
            <a:r>
              <a:rPr lang="en-AU" sz="3200" dirty="0" err="1">
                <a:solidFill>
                  <a:schemeClr val="lt1"/>
                </a:solidFill>
                <a:latin typeface="Consolas"/>
                <a:ea typeface="Consolas"/>
                <a:cs typeface="Consolas"/>
                <a:sym typeface="Consolas"/>
              </a:rPr>
              <a:t>meetup.com</a:t>
            </a:r>
            <a:r>
              <a:rPr lang="en-AU" sz="3200" dirty="0">
                <a:solidFill>
                  <a:schemeClr val="lt1"/>
                </a:solidFill>
                <a:latin typeface="Consolas"/>
                <a:ea typeface="Consolas"/>
                <a:cs typeface="Consolas"/>
                <a:sym typeface="Consolas"/>
              </a:rPr>
              <a:t> members!</a:t>
            </a:r>
          </a:p>
          <a:p>
            <a:pPr marL="457200" indent="-457200">
              <a:buClr>
                <a:schemeClr val="lt1"/>
              </a:buClr>
              <a:buSzPct val="100000"/>
            </a:pPr>
            <a:endParaRPr lang="en-AU" sz="3200" dirty="0">
              <a:solidFill>
                <a:schemeClr val="lt1"/>
              </a:solidFill>
              <a:latin typeface="Consolas"/>
              <a:ea typeface="Consolas"/>
              <a:cs typeface="Consolas"/>
              <a:sym typeface="Consolas"/>
            </a:endParaRPr>
          </a:p>
          <a:p>
            <a:pPr marL="457200" indent="-457200">
              <a:buClr>
                <a:schemeClr val="lt1"/>
              </a:buClr>
              <a:buSzPct val="100000"/>
            </a:pPr>
            <a:r>
              <a:rPr lang="en-AU" sz="4800" dirty="0">
                <a:solidFill>
                  <a:schemeClr val="lt1"/>
                </a:solidFill>
                <a:latin typeface="Consolas"/>
                <a:ea typeface="Consolas"/>
                <a:cs typeface="Consolas"/>
                <a:sym typeface="Consolas"/>
              </a:rPr>
              <a:t>2021</a:t>
            </a:r>
            <a:endParaRPr lang="en-AU" sz="3200" dirty="0">
              <a:solidFill>
                <a:schemeClr val="lt1"/>
              </a:solidFill>
              <a:latin typeface="Consolas"/>
              <a:ea typeface="Consolas"/>
              <a:cs typeface="Consolas"/>
              <a:sym typeface="Consolas"/>
            </a:endParaRPr>
          </a:p>
          <a:p>
            <a:pPr marL="914400" lvl="1" indent="-457200">
              <a:buClr>
                <a:schemeClr val="lt1"/>
              </a:buClr>
              <a:buSzPct val="100000"/>
            </a:pPr>
            <a:r>
              <a:rPr lang="en-AU" sz="3200" dirty="0">
                <a:solidFill>
                  <a:schemeClr val="lt1"/>
                </a:solidFill>
                <a:latin typeface="Consolas"/>
                <a:ea typeface="Consolas"/>
                <a:cs typeface="Consolas"/>
                <a:sym typeface="Consolas"/>
              </a:rPr>
              <a:t>10 meetups! :)</a:t>
            </a:r>
          </a:p>
          <a:p>
            <a:pPr marL="914400" lvl="1" indent="-457200">
              <a:buClr>
                <a:schemeClr val="lt1"/>
              </a:buClr>
              <a:buSzPct val="100000"/>
            </a:pPr>
            <a:r>
              <a:rPr lang="en-AU" sz="3200" dirty="0">
                <a:solidFill>
                  <a:schemeClr val="lt1"/>
                </a:solidFill>
                <a:latin typeface="Consolas"/>
                <a:ea typeface="Consolas"/>
                <a:cs typeface="Consolas"/>
                <a:sym typeface="Consolas"/>
              </a:rPr>
              <a:t>Average RSVP count: 60</a:t>
            </a:r>
          </a:p>
          <a:p>
            <a:pPr marL="914400" lvl="1" indent="-457200">
              <a:buClr>
                <a:schemeClr val="lt1"/>
              </a:buClr>
              <a:buSzPct val="100000"/>
            </a:pPr>
            <a:r>
              <a:rPr lang="en-AU" sz="3200" dirty="0">
                <a:solidFill>
                  <a:schemeClr val="lt1"/>
                </a:solidFill>
                <a:latin typeface="Consolas"/>
                <a:ea typeface="Consolas"/>
                <a:cs typeface="Consolas"/>
                <a:sym typeface="Consolas"/>
              </a:rPr>
              <a:t>Attendance is typically +/- 10</a:t>
            </a:r>
          </a:p>
          <a:p>
            <a:pPr marL="914400" lvl="1" indent="-457200">
              <a:buClr>
                <a:schemeClr val="lt1"/>
              </a:buClr>
              <a:buSzPct val="100000"/>
            </a:pPr>
            <a:r>
              <a:rPr lang="en-AU" sz="3200" dirty="0">
                <a:solidFill>
                  <a:schemeClr val="lt1"/>
                </a:solidFill>
                <a:latin typeface="Consolas"/>
                <a:ea typeface="Consolas"/>
                <a:cs typeface="Consolas"/>
                <a:sym typeface="Consolas"/>
              </a:rPr>
              <a:t>Total RSVPs: 542 + December (equals low 600’s!)</a:t>
            </a:r>
          </a:p>
          <a:p>
            <a:pPr marL="914400" lvl="1" indent="-457200">
              <a:buClr>
                <a:schemeClr val="lt1"/>
              </a:buClr>
              <a:buSzPct val="100000"/>
            </a:pPr>
            <a:endParaRPr lang="en-AU" sz="3200" dirty="0">
              <a:solidFill>
                <a:schemeClr val="lt1"/>
              </a:solidFill>
              <a:latin typeface="Consolas"/>
              <a:ea typeface="Consolas"/>
              <a:cs typeface="Consolas"/>
              <a:sym typeface="Consolas"/>
            </a:endParaRPr>
          </a:p>
          <a:p>
            <a:pPr marL="457200" indent="-457200">
              <a:buClr>
                <a:schemeClr val="lt1"/>
              </a:buClr>
              <a:buSzPct val="100000"/>
            </a:pPr>
            <a:endParaRPr sz="3600" dirty="0">
              <a:solidFill>
                <a:schemeClr val="lt1"/>
              </a:solidFill>
              <a:latin typeface="Consolas"/>
              <a:ea typeface="Consolas"/>
              <a:cs typeface="Consolas"/>
              <a:sym typeface="Consolas"/>
            </a:endParaRPr>
          </a:p>
        </p:txBody>
      </p:sp>
    </p:spTree>
    <p:extLst>
      <p:ext uri="{BB962C8B-B14F-4D97-AF65-F5344CB8AC3E}">
        <p14:creationId xmlns:p14="http://schemas.microsoft.com/office/powerpoint/2010/main" val="2832028267"/>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3" name="Text Placeholder 2">
            <a:extLst>
              <a:ext uri="{FF2B5EF4-FFF2-40B4-BE49-F238E27FC236}">
                <a16:creationId xmlns:a16="http://schemas.microsoft.com/office/drawing/2014/main" id="{E83FD1D1-F09A-8F48-BD2E-D55E2809F162}"/>
              </a:ext>
            </a:extLst>
          </p:cNvPr>
          <p:cNvSpPr>
            <a:spLocks noGrp="1"/>
          </p:cNvSpPr>
          <p:nvPr>
            <p:ph type="body" idx="1"/>
          </p:nvPr>
        </p:nvSpPr>
        <p:spPr/>
        <p:txBody>
          <a:bodyPr/>
          <a:lstStyle/>
          <a:p>
            <a:endParaRPr lang="en-US"/>
          </a:p>
        </p:txBody>
      </p:sp>
      <p:pic>
        <p:nvPicPr>
          <p:cNvPr id="11" name="Picture 10" descr="Chart, bar chart&#10;&#10;Description automatically generated">
            <a:extLst>
              <a:ext uri="{FF2B5EF4-FFF2-40B4-BE49-F238E27FC236}">
                <a16:creationId xmlns:a16="http://schemas.microsoft.com/office/drawing/2014/main" id="{4FF3D470-528B-D442-9F35-604262EA3991}"/>
              </a:ext>
            </a:extLst>
          </p:cNvPr>
          <p:cNvPicPr>
            <a:picLocks noChangeAspect="1"/>
          </p:cNvPicPr>
          <p:nvPr/>
        </p:nvPicPr>
        <p:blipFill>
          <a:blip r:embed="rId7"/>
          <a:stretch>
            <a:fillRect/>
          </a:stretch>
        </p:blipFill>
        <p:spPr>
          <a:xfrm>
            <a:off x="0" y="491252"/>
            <a:ext cx="12179494" cy="6089747"/>
          </a:xfrm>
          <a:prstGeom prst="rect">
            <a:avLst/>
          </a:prstGeom>
        </p:spPr>
      </p:pic>
    </p:spTree>
    <p:extLst>
      <p:ext uri="{BB962C8B-B14F-4D97-AF65-F5344CB8AC3E}">
        <p14:creationId xmlns:p14="http://schemas.microsoft.com/office/powerpoint/2010/main" val="590146426"/>
      </p:ext>
    </p:extLst>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3" name="Text Placeholder 2">
            <a:extLst>
              <a:ext uri="{FF2B5EF4-FFF2-40B4-BE49-F238E27FC236}">
                <a16:creationId xmlns:a16="http://schemas.microsoft.com/office/drawing/2014/main" id="{E83FD1D1-F09A-8F48-BD2E-D55E2809F162}"/>
              </a:ext>
            </a:extLst>
          </p:cNvPr>
          <p:cNvSpPr>
            <a:spLocks noGrp="1"/>
          </p:cNvSpPr>
          <p:nvPr>
            <p:ph type="body" idx="1"/>
          </p:nvPr>
        </p:nvSpPr>
        <p:spPr/>
        <p:txBody>
          <a:bodyPr/>
          <a:lstStyle/>
          <a:p>
            <a:endParaRPr lang="en-US"/>
          </a:p>
        </p:txBody>
      </p:sp>
      <p:pic>
        <p:nvPicPr>
          <p:cNvPr id="10" name="Picture 9" descr="Graphical user interface&#10;&#10;Description automatically generated with medium confidence">
            <a:extLst>
              <a:ext uri="{FF2B5EF4-FFF2-40B4-BE49-F238E27FC236}">
                <a16:creationId xmlns:a16="http://schemas.microsoft.com/office/drawing/2014/main" id="{17370F02-5581-5A46-A47E-8C7882099595}"/>
              </a:ext>
            </a:extLst>
          </p:cNvPr>
          <p:cNvPicPr>
            <a:picLocks noChangeAspect="1"/>
          </p:cNvPicPr>
          <p:nvPr/>
        </p:nvPicPr>
        <p:blipFill>
          <a:blip r:embed="rId7"/>
          <a:stretch>
            <a:fillRect/>
          </a:stretch>
        </p:blipFill>
        <p:spPr>
          <a:xfrm>
            <a:off x="0" y="434200"/>
            <a:ext cx="12191958" cy="6146800"/>
          </a:xfrm>
          <a:prstGeom prst="rect">
            <a:avLst/>
          </a:prstGeom>
        </p:spPr>
      </p:pic>
    </p:spTree>
    <p:extLst>
      <p:ext uri="{BB962C8B-B14F-4D97-AF65-F5344CB8AC3E}">
        <p14:creationId xmlns:p14="http://schemas.microsoft.com/office/powerpoint/2010/main" val="3130224226"/>
      </p:ext>
    </p:extLst>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3" name="Text Placeholder 2">
            <a:extLst>
              <a:ext uri="{FF2B5EF4-FFF2-40B4-BE49-F238E27FC236}">
                <a16:creationId xmlns:a16="http://schemas.microsoft.com/office/drawing/2014/main" id="{E83FD1D1-F09A-8F48-BD2E-D55E2809F162}"/>
              </a:ext>
            </a:extLst>
          </p:cNvPr>
          <p:cNvSpPr>
            <a:spLocks noGrp="1"/>
          </p:cNvSpPr>
          <p:nvPr>
            <p:ph type="body" idx="1"/>
          </p:nvPr>
        </p:nvSpPr>
        <p:spPr/>
        <p:txBody>
          <a:bodyPr/>
          <a:lstStyle/>
          <a:p>
            <a:endParaRPr lang="en-US"/>
          </a:p>
        </p:txBody>
      </p:sp>
      <p:pic>
        <p:nvPicPr>
          <p:cNvPr id="10" name="Picture 9" descr="Graphical user interface&#10;&#10;Description automatically generated with medium confidence">
            <a:extLst>
              <a:ext uri="{FF2B5EF4-FFF2-40B4-BE49-F238E27FC236}">
                <a16:creationId xmlns:a16="http://schemas.microsoft.com/office/drawing/2014/main" id="{17370F02-5581-5A46-A47E-8C7882099595}"/>
              </a:ext>
            </a:extLst>
          </p:cNvPr>
          <p:cNvPicPr>
            <a:picLocks noChangeAspect="1"/>
          </p:cNvPicPr>
          <p:nvPr/>
        </p:nvPicPr>
        <p:blipFill>
          <a:blip r:embed="rId7"/>
          <a:stretch>
            <a:fillRect/>
          </a:stretch>
        </p:blipFill>
        <p:spPr>
          <a:xfrm>
            <a:off x="0" y="434200"/>
            <a:ext cx="12191958" cy="6146800"/>
          </a:xfrm>
          <a:prstGeom prst="rect">
            <a:avLst/>
          </a:prstGeom>
        </p:spPr>
      </p:pic>
      <p:sp>
        <p:nvSpPr>
          <p:cNvPr id="2" name="Oval 1">
            <a:extLst>
              <a:ext uri="{FF2B5EF4-FFF2-40B4-BE49-F238E27FC236}">
                <a16:creationId xmlns:a16="http://schemas.microsoft.com/office/drawing/2014/main" id="{DA2D771C-7E76-4645-9EC9-4E8796A51586}"/>
              </a:ext>
            </a:extLst>
          </p:cNvPr>
          <p:cNvSpPr/>
          <p:nvPr/>
        </p:nvSpPr>
        <p:spPr>
          <a:xfrm>
            <a:off x="246807" y="1295610"/>
            <a:ext cx="7953829" cy="838482"/>
          </a:xfrm>
          <a:prstGeom prst="ellipse">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 name="Straight Arrow Connector 4">
            <a:extLst>
              <a:ext uri="{FF2B5EF4-FFF2-40B4-BE49-F238E27FC236}">
                <a16:creationId xmlns:a16="http://schemas.microsoft.com/office/drawing/2014/main" id="{2A4D4148-6289-1B40-9261-E65FD5A267FB}"/>
              </a:ext>
            </a:extLst>
          </p:cNvPr>
          <p:cNvCxnSpPr/>
          <p:nvPr/>
        </p:nvCxnSpPr>
        <p:spPr>
          <a:xfrm flipH="1" flipV="1">
            <a:off x="4920343" y="2134092"/>
            <a:ext cx="391886" cy="1294908"/>
          </a:xfrm>
          <a:prstGeom prst="straightConnector1">
            <a:avLst/>
          </a:prstGeom>
          <a:ln w="635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7990D68B-5665-DD4F-A60B-465EA9B7CD06}"/>
              </a:ext>
            </a:extLst>
          </p:cNvPr>
          <p:cNvSpPr txBox="1"/>
          <p:nvPr/>
        </p:nvSpPr>
        <p:spPr>
          <a:xfrm>
            <a:off x="4673600" y="3577455"/>
            <a:ext cx="1422379" cy="646331"/>
          </a:xfrm>
          <a:prstGeom prst="rect">
            <a:avLst/>
          </a:prstGeom>
          <a:noFill/>
        </p:spPr>
        <p:txBody>
          <a:bodyPr wrap="square" rtlCol="0">
            <a:spAutoFit/>
          </a:bodyPr>
          <a:lstStyle/>
          <a:p>
            <a:r>
              <a:rPr lang="en-US" sz="3600" b="1" dirty="0">
                <a:solidFill>
                  <a:srgbClr val="FF0000"/>
                </a:solidFill>
              </a:rPr>
              <a:t>WTF!</a:t>
            </a:r>
          </a:p>
        </p:txBody>
      </p:sp>
    </p:spTree>
    <p:extLst>
      <p:ext uri="{BB962C8B-B14F-4D97-AF65-F5344CB8AC3E}">
        <p14:creationId xmlns:p14="http://schemas.microsoft.com/office/powerpoint/2010/main" val="4022777476"/>
      </p:ext>
    </p:extLst>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PER0x57</a:t>
            </a:r>
            <a:endParaRPr lang="en-AU" sz="44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8" name="Picture 2" descr="Rock N&amp;#39; Roll Santa by bigtexfunkadelic | Christmas rock, Cute christmas  wallpaper, Santa art">
            <a:extLst>
              <a:ext uri="{FF2B5EF4-FFF2-40B4-BE49-F238E27FC236}">
                <a16:creationId xmlns:a16="http://schemas.microsoft.com/office/drawing/2014/main" id="{1B824BAF-BCCD-6843-870C-2CF49B2E8EF7}"/>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9841" b="90000" l="10000" r="90000">
                        <a14:foregroundMark x1="38730" y1="10635" x2="40952" y2="9841"/>
                      </a14:backgroundRemoval>
                    </a14:imgEffect>
                  </a14:imgLayer>
                </a14:imgProps>
              </a:ext>
              <a:ext uri="{28A0092B-C50C-407E-A947-70E740481C1C}">
                <a14:useLocalDpi xmlns:a14="http://schemas.microsoft.com/office/drawing/2010/main" val="0"/>
              </a:ext>
            </a:extLst>
          </a:blip>
          <a:srcRect l="21291" t="7615" r="20330" b="7613"/>
          <a:stretch/>
        </p:blipFill>
        <p:spPr bwMode="auto">
          <a:xfrm flipH="1">
            <a:off x="9195376" y="2623450"/>
            <a:ext cx="2996624" cy="4351338"/>
          </a:xfrm>
          <a:prstGeom prst="rect">
            <a:avLst/>
          </a:prstGeom>
          <a:noFill/>
          <a:extLst>
            <a:ext uri="{909E8E84-426E-40DD-AFC4-6F175D3DCCD1}">
              <a14:hiddenFill xmlns:a14="http://schemas.microsoft.com/office/drawing/2010/main">
                <a:solidFill>
                  <a:srgbClr val="FFFFFF"/>
                </a:solidFill>
              </a14:hiddenFill>
            </a:ext>
          </a:extLst>
        </p:spPr>
      </p:pic>
      <p:pic>
        <p:nvPicPr>
          <p:cNvPr id="111" name="Shape 111"/>
          <p:cNvPicPr preferRelativeResize="0"/>
          <p:nvPr/>
        </p:nvPicPr>
        <p:blipFill rotWithShape="1">
          <a:blip r:embed="rId6">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3" name="Text Placeholder 2">
            <a:extLst>
              <a:ext uri="{FF2B5EF4-FFF2-40B4-BE49-F238E27FC236}">
                <a16:creationId xmlns:a16="http://schemas.microsoft.com/office/drawing/2014/main" id="{E83FD1D1-F09A-8F48-BD2E-D55E2809F162}"/>
              </a:ext>
            </a:extLst>
          </p:cNvPr>
          <p:cNvSpPr>
            <a:spLocks noGrp="1"/>
          </p:cNvSpPr>
          <p:nvPr>
            <p:ph type="body" idx="1"/>
          </p:nvPr>
        </p:nvSpPr>
        <p:spPr/>
        <p:txBody>
          <a:bodyPr/>
          <a:lstStyle/>
          <a:p>
            <a:endParaRPr lang="en-US"/>
          </a:p>
        </p:txBody>
      </p:sp>
      <p:pic>
        <p:nvPicPr>
          <p:cNvPr id="11" name="Picture 10" descr="Chart, bar chart&#10;&#10;Description automatically generated">
            <a:extLst>
              <a:ext uri="{FF2B5EF4-FFF2-40B4-BE49-F238E27FC236}">
                <a16:creationId xmlns:a16="http://schemas.microsoft.com/office/drawing/2014/main" id="{9FE1A891-24FD-8040-9816-FB1F71F519FC}"/>
              </a:ext>
            </a:extLst>
          </p:cNvPr>
          <p:cNvPicPr>
            <a:picLocks noChangeAspect="1"/>
          </p:cNvPicPr>
          <p:nvPr/>
        </p:nvPicPr>
        <p:blipFill>
          <a:blip r:embed="rId7"/>
          <a:stretch>
            <a:fillRect/>
          </a:stretch>
        </p:blipFill>
        <p:spPr>
          <a:xfrm>
            <a:off x="0" y="442966"/>
            <a:ext cx="12192000" cy="6138033"/>
          </a:xfrm>
          <a:prstGeom prst="rect">
            <a:avLst/>
          </a:prstGeom>
        </p:spPr>
      </p:pic>
    </p:spTree>
    <p:extLst>
      <p:ext uri="{BB962C8B-B14F-4D97-AF65-F5344CB8AC3E}">
        <p14:creationId xmlns:p14="http://schemas.microsoft.com/office/powerpoint/2010/main" val="471176525"/>
      </p:ext>
    </p:extLst>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6405</TotalTime>
  <Words>751</Words>
  <Application>Microsoft Macintosh PowerPoint</Application>
  <PresentationFormat>Widescreen</PresentationFormat>
  <Paragraphs>107</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Consolas</vt:lpstr>
      <vt:lpstr>Courier New</vt:lpstr>
      <vt:lpstr>Wingdings</vt:lpstr>
      <vt:lpstr>Office Theme</vt:lpstr>
      <vt:lpstr>PowerPoint Presentation</vt:lpstr>
      <vt:lpstr>Welcome!</vt:lpstr>
      <vt:lpstr>SecTalks PER0x57</vt:lpstr>
      <vt:lpstr>SecTalks PER0x57</vt:lpstr>
      <vt:lpstr>SecTalks PER0x57</vt:lpstr>
      <vt:lpstr>SecTalks PER0x57</vt:lpstr>
      <vt:lpstr>SecTalks PER0x57</vt:lpstr>
      <vt:lpstr>SecTalks PER0x57</vt:lpstr>
      <vt:lpstr>SecTalks PER0x57</vt:lpstr>
      <vt:lpstr>SecTalks PER0x57</vt:lpstr>
      <vt:lpstr>Speakers PER0x57</vt:lpstr>
      <vt:lpstr>SecTalks PER0x58</vt:lpstr>
      <vt:lpstr>SecTalks PER0x58</vt:lpstr>
      <vt:lpstr>Stay in touch </vt:lpstr>
      <vt:lpstr>Without further 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dc:creator>
  <cp:lastModifiedBy>Microsoft Office User</cp:lastModifiedBy>
  <cp:revision>39</cp:revision>
  <dcterms:modified xsi:type="dcterms:W3CDTF">2021-12-21T02:37:44Z</dcterms:modified>
</cp:coreProperties>
</file>